
<file path=[Content_Types].xml><?xml version="1.0" encoding="utf-8"?>
<Types xmlns="http://schemas.openxmlformats.org/package/2006/content-types">
  <Override PartName="/ppt/slides/slide6.xml" ContentType="application/vnd.openxmlformats-officedocument.presentationml.slide+xml"/>
  <Override PartName="/ppt/slideLayouts/slideLayout8.xml" ContentType="application/vnd.openxmlformats-officedocument.presentationml.slideLayout+xml"/>
  <Override PartName="/ppt/notesSlides/notesSlide2.xml" ContentType="application/vnd.openxmlformats-officedocument.presentationml.notesSlide+xml"/>
  <Override PartName="/ppt/slideMasters/slideMaster1.xml" ContentType="application/vnd.openxmlformats-officedocument.presentationml.slideMaster+xml"/>
  <Override PartName="/ppt/slides/slide4.xml" ContentType="application/vnd.openxmlformats-officedocument.presentationml.slide+xml"/>
  <Override PartName="/ppt/slides/slide18.xml" ContentType="application/vnd.openxmlformats-officedocument.presentationml.slide+xml"/>
  <Override PartName="/ppt/slideLayouts/slideLayout4.xml" ContentType="application/vnd.openxmlformats-officedocument.presentationml.slideLayout+xml"/>
  <Override PartName="/ppt/slideLayouts/slideLayout6.xml" ContentType="application/vnd.openxmlformats-officedocument.presentationml.slideLayout+xml"/>
  <Override PartName="/ppt/slides/slide2.xml" ContentType="application/vnd.openxmlformats-officedocument.presentationml.slide+xml"/>
  <Override PartName="/ppt/slides/slide16.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Override PartName="/ppt/notesSlides/notesSlide18.xml" ContentType="application/vnd.openxmlformats-officedocument.presentationml.notesSlide+xml"/>
  <Default Extension="rels" ContentType="application/vnd.openxmlformats-package.relationships+xml"/>
  <Default Extension="xml" ContentType="application/xml"/>
  <Override PartName="/ppt/slides/slide14.xml" ContentType="application/vnd.openxmlformats-officedocument.presentationml.slide+xml"/>
  <Override PartName="/ppt/notesMasters/notesMaster1.xml" ContentType="application/vnd.openxmlformats-officedocument.presentationml.notesMaster+xml"/>
  <Default Extension="fntdata" ContentType="application/x-fontdata"/>
  <Override PartName="/ppt/notesSlides/notesSlide16.xml" ContentType="application/vnd.openxmlformats-officedocument.presentationml.notes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tableStyles.xml" ContentType="application/vnd.openxmlformats-officedocument.presentationml.tableStyles+xml"/>
  <Override PartName="/ppt/slideLayouts/slideLayout11.xml" ContentType="application/vnd.openxmlformats-officedocument.presentationml.slideLayout+xml"/>
  <Override PartName="/ppt/notesSlides/notesSlide13.xml" ContentType="application/vnd.openxmlformats-officedocument.presentationml.notesSlide+xml"/>
  <Override PartName="/ppt/notesSlides/notesSlide14.xml" ContentType="application/vnd.openxmlformats-officedocument.presentationml.notesSlide+xml"/>
  <Default Extension="wdp" ContentType="image/vnd.ms-photo"/>
  <Override PartName="/ppt/slideLayouts/slideLayout10.xml" ContentType="application/vnd.openxmlformats-officedocument.presentationml.slideLayout+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20.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10.xml" ContentType="application/vnd.openxmlformats-officedocument.presentationml.notes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viewProps.xml" ContentType="application/vnd.openxmlformats-officedocument.presentationml.viewProps+xml"/>
  <Override PartName="/ppt/slideLayouts/slideLayout9.xml" ContentType="application/vnd.openxmlformats-officedocument.presentationml.slideLayout+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ppt/slides/slide5.xml" ContentType="application/vnd.openxmlformats-officedocument.presentationml.slide+xml"/>
  <Override PartName="/ppt/slides/slide19.xml" ContentType="application/vnd.openxmlformats-officedocument.presentationml.slide+xml"/>
  <Override PartName="/ppt/slideLayouts/slideLayout7.xml" ContentType="application/vnd.openxmlformats-officedocument.presentationml.slideLayout+xml"/>
  <Override PartName="/ppt/notesSlides/notesSlide1.xml" ContentType="application/vnd.openxmlformats-officedocument.presentationml.notesSlide+xml"/>
  <Default Extension="png" ContentType="image/png"/>
  <Override PartName="/ppt/notesSlides/notesSlide3.xml" ContentType="application/vnd.openxmlformats-officedocument.presentationml.notesSlide+xml"/>
  <Override PartName="/ppt/slides/slide3.xml" ContentType="application/vnd.openxmlformats-officedocument.presentationml.slide+xml"/>
  <Override PartName="/ppt/slides/slide17.xml" ContentType="application/vnd.openxmlformats-officedocument.presentationml.slide+xml"/>
  <Override PartName="/ppt/presProps.xml" ContentType="application/vnd.openxmlformats-officedocument.presentationml.presProps+xml"/>
  <Override PartName="/ppt/slideLayouts/slideLayout5.xml" ContentType="application/vnd.openxmlformats-officedocument.presentationml.slideLayout+xml"/>
  <Override PartName="/ppt/theme/theme2.xml" ContentType="application/vnd.openxmlformats-officedocument.theme+xml"/>
  <Override PartName="/ppt/notesSlides/notesSlide19.xml" ContentType="application/vnd.openxmlformats-officedocument.presentationml.notesSlide+xml"/>
  <Override PartName="/ppt/slides/slide1.xml" ContentType="application/vnd.openxmlformats-officedocument.presentationml.slide+xml"/>
  <Override PartName="/ppt/slides/slide15.xml" ContentType="application/vnd.openxmlformats-officedocument.presentationml.slide+xml"/>
  <Override PartName="/ppt/slideLayouts/slideLayout3.xml" ContentType="application/vnd.openxmlformats-officedocument.presentationml.slideLayout+xml"/>
  <Override PartName="/ppt/notesSlides/notesSlide17.xml" ContentType="application/vnd.openxmlformats-officedocument.presentationml.notesSlide+xml"/>
  <Override PartName="/ppt/presentation.xml" ContentType="application/vnd.openxmlformats-officedocument.presentationml.presentation.main+xml"/>
  <Override PartName="/ppt/slides/slide13.xml" ContentType="application/vnd.openxmlformats-officedocument.presentationml.slide+xml"/>
  <Override PartName="/ppt/slideLayouts/slideLayout1.xml" ContentType="application/vnd.openxmlformats-officedocument.presentationml.slideLayout+xml"/>
  <Override PartName="/ppt/notesSlides/notesSlide15.xml" ContentType="application/vnd.openxmlformats-officedocument.presentationml.notesSlide+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bookmarkIdSeed="2">
  <p:sldMasterIdLst>
    <p:sldMasterId id="2147483659" r:id="rId1"/>
  </p:sldMasterIdLst>
  <p:notesMasterIdLst>
    <p:notesMasterId r:id="rId23"/>
  </p:notesMasterIdLst>
  <p:sldIdLst>
    <p:sldId id="256" r:id="rId2"/>
    <p:sldId id="257" r:id="rId3"/>
    <p:sldId id="258" r:id="rId4"/>
    <p:sldId id="263" r:id="rId5"/>
    <p:sldId id="264" r:id="rId6"/>
    <p:sldId id="265" r:id="rId7"/>
    <p:sldId id="266" r:id="rId8"/>
    <p:sldId id="269" r:id="rId9"/>
    <p:sldId id="274" r:id="rId10"/>
    <p:sldId id="267" r:id="rId11"/>
    <p:sldId id="268" r:id="rId12"/>
    <p:sldId id="259" r:id="rId13"/>
    <p:sldId id="260" r:id="rId14"/>
    <p:sldId id="261" r:id="rId15"/>
    <p:sldId id="262" r:id="rId16"/>
    <p:sldId id="270" r:id="rId17"/>
    <p:sldId id="271" r:id="rId18"/>
    <p:sldId id="276" r:id="rId19"/>
    <p:sldId id="275" r:id="rId20"/>
    <p:sldId id="272" r:id="rId21"/>
    <p:sldId id="273" r:id="rId22"/>
  </p:sldIdLst>
  <p:sldSz cx="15119350" cy="10691813"/>
  <p:notesSz cx="6858000" cy="9144000"/>
  <p:embeddedFontLst>
    <p:embeddedFont>
      <p:font typeface="Calibri" pitchFamily="34" charset="0"/>
      <p:regular r:id="rId24"/>
      <p:bold r:id="rId25"/>
      <p:italic r:id="rId26"/>
      <p:boldItalic r:id="rId27"/>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xmlns="">
        <p15:guide id="1" orient="horz" pos="3368">
          <p15:clr>
            <a:srgbClr val="747775"/>
          </p15:clr>
        </p15:guide>
        <p15:guide id="2" pos="4762">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xmlns="" val="0"/>
    </p:ext>
    <p:ext uri="{D31A062A-798A-4329-ABDD-BBA856620510}">
      <p14:defaultImageDpi xmlns:p14="http://schemas.microsoft.com/office/powerpoint/2010/main" xmlns="" val="220"/>
    </p:ext>
    <p:ext uri="{FD5EFAAD-0ECE-453E-9831-46B23BE46B34}">
      <p15:chartTrackingRefBased xmlns:p15="http://schemas.microsoft.com/office/powerpoint/2012/main" xmlns="" val="0"/>
    </p:ext>
  </p:extLst>
</p:presentationPr>
</file>

<file path=ppt/tableStyles.xml><?xml version="1.0" encoding="utf-8"?>
<a:tblStyleLst xmlns:a="http://schemas.openxmlformats.org/drawingml/2006/main" def="{AE7EAA58-4EDA-4114-B047-75ABB572CC32}">
  <a:tblStyle styleId="{AE7EAA58-4EDA-4114-B047-75ABB572CC32}"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85EE82D6-AF98-40BB-A63E-5EA55E4C3481}" styleName="Table_1">
    <a:wholeTbl>
      <a:tcTxStyle>
        <a:font>
          <a:latin typeface="Arial"/>
          <a:ea typeface="Arial"/>
          <a:cs typeface="Arial"/>
        </a:font>
        <a:srgbClr val="000000"/>
      </a:tcTxStyle>
      <a:tcStyle>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showOutlineIcons="0">
    <p:restoredLeft sz="6220" autoAdjust="0"/>
    <p:restoredTop sz="94782" autoAdjust="0"/>
  </p:normalViewPr>
  <p:slideViewPr>
    <p:cSldViewPr snapToGrid="0">
      <p:cViewPr varScale="1">
        <p:scale>
          <a:sx n="72" d="100"/>
          <a:sy n="72" d="100"/>
        </p:scale>
        <p:origin x="-120" y="-510"/>
      </p:cViewPr>
      <p:guideLst>
        <p:guide orient="horz" pos="3368"/>
        <p:guide pos="4762"/>
      </p:guideLst>
    </p:cSldViewPr>
  </p:slideViewPr>
  <p:notesTextViewPr>
    <p:cViewPr>
      <p:scale>
        <a:sx n="100" d="100"/>
        <a:sy n="100" d="100"/>
      </p:scale>
      <p:origin x="0" y="0"/>
    </p:cViewPr>
  </p:notesTextViewPr>
  <p:gridSpacing cx="73736200" cy="7373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3.fntdata"/><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2.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1.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notesMaster" Target="notesMasters/notesMaster1.xml"/><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4.fntdata"/><Relationship Id="rId30" Type="http://schemas.openxmlformats.org/officeDocument/2006/relationships/theme" Target="theme/theme1.xml"/></Relationships>
</file>

<file path=ppt/media/hdphoto1.wdp>
</file>

<file path=ppt/media/hdphoto2.wdp>
</file>

<file path=ppt/media/image1.png>
</file>

<file path=ppt/media/image2.png>
</file>

<file path=ppt/media/image3.png>
</file>

<file path=ppt/media/image4.pn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004762" y="685800"/>
            <a:ext cx="48492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g31e36d61812_1_10: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g31e36d61812_1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0"/>
        <p:cNvGrpSpPr/>
        <p:nvPr/>
      </p:nvGrpSpPr>
      <p:grpSpPr>
        <a:xfrm>
          <a:off x="0" y="0"/>
          <a:ext cx="0" cy="0"/>
          <a:chOff x="0" y="0"/>
          <a:chExt cx="0" cy="0"/>
        </a:xfrm>
      </p:grpSpPr>
      <p:sp>
        <p:nvSpPr>
          <p:cNvPr id="241" name="Google Shape;241;g316b4128d45_0_148: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2" name="Google Shape;242;g316b4128d45_0_1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3"/>
        <p:cNvGrpSpPr/>
        <p:nvPr/>
      </p:nvGrpSpPr>
      <p:grpSpPr>
        <a:xfrm>
          <a:off x="0" y="0"/>
          <a:ext cx="0" cy="0"/>
          <a:chOff x="0" y="0"/>
          <a:chExt cx="0" cy="0"/>
        </a:xfrm>
      </p:grpSpPr>
      <p:sp>
        <p:nvSpPr>
          <p:cNvPr id="84" name="Google Shape;84;g316b4128d45_0_134: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 name="Google Shape;85;g316b4128d45_0_1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
        <p:cNvGrpSpPr/>
        <p:nvPr/>
      </p:nvGrpSpPr>
      <p:grpSpPr>
        <a:xfrm>
          <a:off x="0" y="0"/>
          <a:ext cx="0" cy="0"/>
          <a:chOff x="0" y="0"/>
          <a:chExt cx="0" cy="0"/>
        </a:xfrm>
      </p:grpSpPr>
      <p:sp>
        <p:nvSpPr>
          <p:cNvPr id="99" name="Google Shape;99;g316b4128d45_0_12: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0" name="Google Shape;100;g316b4128d45_0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
        <p:cNvGrpSpPr/>
        <p:nvPr/>
      </p:nvGrpSpPr>
      <p:grpSpPr>
        <a:xfrm>
          <a:off x="0" y="0"/>
          <a:ext cx="0" cy="0"/>
          <a:chOff x="0" y="0"/>
          <a:chExt cx="0" cy="0"/>
        </a:xfrm>
      </p:grpSpPr>
      <p:sp>
        <p:nvSpPr>
          <p:cNvPr id="117" name="Google Shape;117;g316b4128d45_0_27: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8" name="Google Shape;118;g316b4128d45_0_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6"/>
        <p:cNvGrpSpPr/>
        <p:nvPr/>
      </p:nvGrpSpPr>
      <p:grpSpPr>
        <a:xfrm>
          <a:off x="0" y="0"/>
          <a:ext cx="0" cy="0"/>
          <a:chOff x="0" y="0"/>
          <a:chExt cx="0" cy="0"/>
        </a:xfrm>
      </p:grpSpPr>
      <p:sp>
        <p:nvSpPr>
          <p:cNvPr id="137" name="Google Shape;137;g316b4128d45_0_53: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8" name="Google Shape;138;g316b4128d45_0_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0"/>
        <p:cNvGrpSpPr/>
        <p:nvPr/>
      </p:nvGrpSpPr>
      <p:grpSpPr>
        <a:xfrm>
          <a:off x="0" y="0"/>
          <a:ext cx="0" cy="0"/>
          <a:chOff x="0" y="0"/>
          <a:chExt cx="0" cy="0"/>
        </a:xfrm>
      </p:grpSpPr>
      <p:sp>
        <p:nvSpPr>
          <p:cNvPr id="271" name="Google Shape;271;g2d67c7422a4_0_238: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2" name="Google Shape;272;g2d67c7422a4_0_2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0"/>
        <p:cNvGrpSpPr/>
        <p:nvPr/>
      </p:nvGrpSpPr>
      <p:grpSpPr>
        <a:xfrm>
          <a:off x="0" y="0"/>
          <a:ext cx="0" cy="0"/>
          <a:chOff x="0" y="0"/>
          <a:chExt cx="0" cy="0"/>
        </a:xfrm>
      </p:grpSpPr>
      <p:sp>
        <p:nvSpPr>
          <p:cNvPr id="271" name="Google Shape;271;g2d67c7422a4_0_238: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2" name="Google Shape;272;g2d67c7422a4_0_2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9"/>
        <p:cNvGrpSpPr/>
        <p:nvPr/>
      </p:nvGrpSpPr>
      <p:grpSpPr>
        <a:xfrm>
          <a:off x="0" y="0"/>
          <a:ext cx="0" cy="0"/>
          <a:chOff x="0" y="0"/>
          <a:chExt cx="0" cy="0"/>
        </a:xfrm>
      </p:grpSpPr>
      <p:sp>
        <p:nvSpPr>
          <p:cNvPr id="320" name="Google Shape;320;g2d67c7422a4_0_358: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1" name="Google Shape;321;g2d67c7422a4_0_3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0"/>
        <p:cNvGrpSpPr/>
        <p:nvPr/>
      </p:nvGrpSpPr>
      <p:grpSpPr>
        <a:xfrm>
          <a:off x="0" y="0"/>
          <a:ext cx="0" cy="0"/>
          <a:chOff x="0" y="0"/>
          <a:chExt cx="0" cy="0"/>
        </a:xfrm>
      </p:grpSpPr>
      <p:sp>
        <p:nvSpPr>
          <p:cNvPr id="271" name="Google Shape;271;g2d67c7422a4_0_238: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2" name="Google Shape;272;g2d67c7422a4_0_2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0"/>
        <p:cNvGrpSpPr/>
        <p:nvPr/>
      </p:nvGrpSpPr>
      <p:grpSpPr>
        <a:xfrm>
          <a:off x="0" y="0"/>
          <a:ext cx="0" cy="0"/>
          <a:chOff x="0" y="0"/>
          <a:chExt cx="0" cy="0"/>
        </a:xfrm>
      </p:grpSpPr>
      <p:sp>
        <p:nvSpPr>
          <p:cNvPr id="271" name="Google Shape;271;g2d67c7422a4_0_238: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2" name="Google Shape;272;g2d67c7422a4_0_2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
        <p:cNvGrpSpPr/>
        <p:nvPr/>
      </p:nvGrpSpPr>
      <p:grpSpPr>
        <a:xfrm>
          <a:off x="0" y="0"/>
          <a:ext cx="0" cy="0"/>
          <a:chOff x="0" y="0"/>
          <a:chExt cx="0" cy="0"/>
        </a:xfrm>
      </p:grpSpPr>
      <p:sp>
        <p:nvSpPr>
          <p:cNvPr id="59" name="Google Shape;59;g2d67c7422a4_0_52: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 name="Google Shape;60;g2d67c7422a4_0_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0"/>
        <p:cNvGrpSpPr/>
        <p:nvPr/>
      </p:nvGrpSpPr>
      <p:grpSpPr>
        <a:xfrm>
          <a:off x="0" y="0"/>
          <a:ext cx="0" cy="0"/>
          <a:chOff x="0" y="0"/>
          <a:chExt cx="0" cy="0"/>
        </a:xfrm>
      </p:grpSpPr>
      <p:sp>
        <p:nvSpPr>
          <p:cNvPr id="271" name="Google Shape;271;g2d67c7422a4_0_238: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2" name="Google Shape;272;g2d67c7422a4_0_2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
        <p:cNvGrpSpPr/>
        <p:nvPr/>
      </p:nvGrpSpPr>
      <p:grpSpPr>
        <a:xfrm>
          <a:off x="0" y="0"/>
          <a:ext cx="0" cy="0"/>
          <a:chOff x="0" y="0"/>
          <a:chExt cx="0" cy="0"/>
        </a:xfrm>
      </p:grpSpPr>
      <p:sp>
        <p:nvSpPr>
          <p:cNvPr id="72" name="Google Shape;72;g31703bccef0_0_0: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3" name="Google Shape;73;g31703bccef0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1"/>
        <p:cNvGrpSpPr/>
        <p:nvPr/>
      </p:nvGrpSpPr>
      <p:grpSpPr>
        <a:xfrm>
          <a:off x="0" y="0"/>
          <a:ext cx="0" cy="0"/>
          <a:chOff x="0" y="0"/>
          <a:chExt cx="0" cy="0"/>
        </a:xfrm>
      </p:grpSpPr>
      <p:sp>
        <p:nvSpPr>
          <p:cNvPr id="152" name="Google Shape;152;g316b4128d45_0_80: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3" name="Google Shape;153;g316b4128d45_0_8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5"/>
        <p:cNvGrpSpPr/>
        <p:nvPr/>
      </p:nvGrpSpPr>
      <p:grpSpPr>
        <a:xfrm>
          <a:off x="0" y="0"/>
          <a:ext cx="0" cy="0"/>
          <a:chOff x="0" y="0"/>
          <a:chExt cx="0" cy="0"/>
        </a:xfrm>
      </p:grpSpPr>
      <p:sp>
        <p:nvSpPr>
          <p:cNvPr id="176" name="Google Shape;176;g2d67c7422a4_0_126: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7" name="Google Shape;177;g2d67c7422a4_0_1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nb-NO" dirty="0"/>
              <a:t>TLE 1: 0-6m</a:t>
            </a:r>
          </a:p>
          <a:p>
            <a:pPr marL="0" lvl="0" indent="0" algn="l" rtl="0">
              <a:spcBef>
                <a:spcPts val="0"/>
              </a:spcBef>
              <a:spcAft>
                <a:spcPts val="0"/>
              </a:spcAft>
              <a:buNone/>
            </a:pPr>
            <a:r>
              <a:rPr lang="nb-NO" dirty="0"/>
              <a:t>TLE 2:7-15m</a:t>
            </a:r>
          </a:p>
          <a:p>
            <a:pPr marL="0" lvl="0" indent="0" algn="l" rtl="0">
              <a:spcBef>
                <a:spcPts val="0"/>
              </a:spcBef>
              <a:spcAft>
                <a:spcPts val="0"/>
              </a:spcAft>
              <a:buNone/>
            </a:pPr>
            <a:r>
              <a:rPr lang="nb-NO" dirty="0"/>
              <a:t>TLE 3:16-30m</a:t>
            </a:r>
          </a:p>
          <a:p>
            <a:pPr marL="0" lvl="0" indent="0" algn="l" rtl="0">
              <a:spcBef>
                <a:spcPts val="0"/>
              </a:spcBef>
              <a:spcAft>
                <a:spcPts val="0"/>
              </a:spcAft>
              <a:buNone/>
            </a:pPr>
            <a:r>
              <a:rPr lang="nb-NO" dirty="0"/>
              <a:t>TLE 4:31-91m</a:t>
            </a:r>
          </a:p>
          <a:p>
            <a:pPr marL="0" lvl="0" indent="0" algn="l" rtl="0">
              <a:spcBef>
                <a:spcPts val="0"/>
              </a:spcBef>
              <a:spcAft>
                <a:spcPts val="0"/>
              </a:spcAft>
              <a:buNone/>
            </a:pPr>
            <a:r>
              <a:rPr lang="nb-NO" dirty="0"/>
              <a:t>TLE 5:92-305</a:t>
            </a:r>
          </a:p>
          <a:p>
            <a:pPr marL="0" lvl="0" indent="0" algn="l" rtl="0">
              <a:spcBef>
                <a:spcPts val="0"/>
              </a:spcBef>
              <a:spcAft>
                <a:spcPts val="0"/>
              </a:spcAft>
              <a:buNone/>
            </a:pPr>
            <a:r>
              <a:rPr lang="nb-NO" dirty="0"/>
              <a:t>TLE 6: &gt;305m</a:t>
            </a:r>
          </a:p>
          <a:p>
            <a:pPr marL="0" lvl="0" indent="0" algn="l" rtl="0">
              <a:spcBef>
                <a:spcPts val="0"/>
              </a:spcBef>
              <a:spcAft>
                <a:spcPts val="0"/>
              </a:spcAft>
              <a:buNone/>
            </a:pPr>
            <a:endParaRPr lang="nb-NO" dirty="0"/>
          </a:p>
          <a:p>
            <a:pPr marL="0" lvl="0" indent="0" algn="l" rtl="0">
              <a:spcBef>
                <a:spcPts val="0"/>
              </a:spcBef>
              <a:spcAft>
                <a:spcPts val="0"/>
              </a:spcAft>
              <a:buNone/>
            </a:pPr>
            <a:r>
              <a:rPr lang="nb-NO" dirty="0" err="1"/>
              <a:t>Warhead</a:t>
            </a:r>
            <a:r>
              <a:rPr lang="nb-NO" dirty="0"/>
              <a:t>: 500Ibs,</a:t>
            </a:r>
            <a:r>
              <a:rPr lang="nb-NO" baseline="0" dirty="0"/>
              <a:t> 1000Ibs, 2000Ibs</a:t>
            </a:r>
          </a:p>
          <a:p>
            <a:pPr marL="0" lvl="0" indent="0" algn="l" rtl="0">
              <a:spcBef>
                <a:spcPts val="0"/>
              </a:spcBef>
              <a:spcAft>
                <a:spcPts val="0"/>
              </a:spcAft>
              <a:buNone/>
            </a:pPr>
            <a:endParaRPr lang="nb-NO" baseline="0" dirty="0"/>
          </a:p>
          <a:p>
            <a:pPr marL="0" lvl="0" indent="0" algn="l" rtl="0">
              <a:spcBef>
                <a:spcPts val="0"/>
              </a:spcBef>
              <a:spcAft>
                <a:spcPts val="0"/>
              </a:spcAft>
              <a:buNone/>
            </a:pPr>
            <a:r>
              <a:rPr lang="nb-NO" baseline="0" dirty="0" err="1"/>
              <a:t>Guidance</a:t>
            </a:r>
            <a:r>
              <a:rPr lang="nb-NO" baseline="0" dirty="0"/>
              <a:t>: N/A, </a:t>
            </a:r>
            <a:r>
              <a:rPr lang="nb-NO" baseline="0" dirty="0" err="1"/>
              <a:t>Laserguided</a:t>
            </a:r>
            <a:r>
              <a:rPr lang="nb-NO" baseline="0" dirty="0"/>
              <a:t>, INS/GPS</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4"/>
        <p:cNvGrpSpPr/>
        <p:nvPr/>
      </p:nvGrpSpPr>
      <p:grpSpPr>
        <a:xfrm>
          <a:off x="0" y="0"/>
          <a:ext cx="0" cy="0"/>
          <a:chOff x="0" y="0"/>
          <a:chExt cx="0" cy="0"/>
        </a:xfrm>
      </p:grpSpPr>
      <p:sp>
        <p:nvSpPr>
          <p:cNvPr id="185" name="Google Shape;185;g316b4128d45_0_102: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6" name="Google Shape;186;g316b4128d45_0_10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nb-NO" dirty="0"/>
              <a:t>CDE</a:t>
            </a:r>
            <a:r>
              <a:rPr lang="nb-NO" baseline="0" dirty="0"/>
              <a:t> 1: No </a:t>
            </a:r>
            <a:r>
              <a:rPr lang="nb-NO" baseline="0" dirty="0" err="1"/>
              <a:t>restriction</a:t>
            </a:r>
            <a:endParaRPr lang="nb-NO" baseline="0" dirty="0"/>
          </a:p>
          <a:p>
            <a:pPr marL="0" lvl="0" indent="0" algn="l" rtl="0">
              <a:spcBef>
                <a:spcPts val="0"/>
              </a:spcBef>
              <a:spcAft>
                <a:spcPts val="0"/>
              </a:spcAft>
              <a:buNone/>
            </a:pPr>
            <a:r>
              <a:rPr lang="nb-NO" baseline="0" dirty="0"/>
              <a:t>CDE 2: </a:t>
            </a:r>
            <a:r>
              <a:rPr lang="nb-NO" baseline="0" dirty="0" err="1"/>
              <a:t>Unitary</a:t>
            </a:r>
            <a:r>
              <a:rPr lang="nb-NO" baseline="0" dirty="0"/>
              <a:t> </a:t>
            </a:r>
            <a:r>
              <a:rPr lang="nb-NO" baseline="0" dirty="0" err="1"/>
              <a:t>warhead</a:t>
            </a:r>
            <a:r>
              <a:rPr lang="nb-NO" baseline="0" dirty="0"/>
              <a:t> </a:t>
            </a:r>
            <a:r>
              <a:rPr lang="nb-NO" baseline="0" dirty="0" err="1"/>
              <a:t>only</a:t>
            </a:r>
            <a:r>
              <a:rPr lang="nb-NO" baseline="0" dirty="0"/>
              <a:t> (</a:t>
            </a:r>
            <a:r>
              <a:rPr lang="nb-NO" baseline="0" dirty="0" err="1"/>
              <a:t>no</a:t>
            </a:r>
            <a:r>
              <a:rPr lang="nb-NO" baseline="0" dirty="0"/>
              <a:t> </a:t>
            </a:r>
            <a:r>
              <a:rPr lang="nb-NO" baseline="0" dirty="0" err="1"/>
              <a:t>cluster</a:t>
            </a:r>
            <a:r>
              <a:rPr lang="nb-NO" baseline="0" dirty="0"/>
              <a:t> </a:t>
            </a:r>
            <a:r>
              <a:rPr lang="nb-NO" baseline="0" dirty="0" err="1"/>
              <a:t>munition</a:t>
            </a:r>
            <a:r>
              <a:rPr lang="nb-NO" baseline="0" dirty="0"/>
              <a:t>), and FAH </a:t>
            </a:r>
            <a:r>
              <a:rPr lang="nb-NO" baseline="0" dirty="0" err="1"/>
              <a:t>restrictions</a:t>
            </a:r>
            <a:r>
              <a:rPr lang="nb-NO" baseline="0" dirty="0"/>
              <a:t> to </a:t>
            </a:r>
            <a:r>
              <a:rPr lang="nb-NO" baseline="0" dirty="0" err="1"/>
              <a:t>minimize</a:t>
            </a:r>
            <a:r>
              <a:rPr lang="nb-NO" baseline="0" dirty="0"/>
              <a:t> </a:t>
            </a:r>
            <a:r>
              <a:rPr lang="nb-NO" baseline="0" dirty="0" err="1"/>
              <a:t>collateral</a:t>
            </a:r>
            <a:r>
              <a:rPr lang="nb-NO" baseline="0" dirty="0"/>
              <a:t> </a:t>
            </a:r>
            <a:r>
              <a:rPr lang="nb-NO" baseline="0" dirty="0" err="1"/>
              <a:t>damage</a:t>
            </a:r>
            <a:endParaRPr lang="nb-NO" baseline="0" dirty="0"/>
          </a:p>
          <a:p>
            <a:pPr marL="0" lvl="0" indent="0" algn="l" rtl="0">
              <a:spcBef>
                <a:spcPts val="0"/>
              </a:spcBef>
              <a:spcAft>
                <a:spcPts val="0"/>
              </a:spcAft>
              <a:buNone/>
            </a:pPr>
            <a:r>
              <a:rPr lang="nb-NO" baseline="0" dirty="0"/>
              <a:t>CDE 3: PGM, </a:t>
            </a:r>
            <a:r>
              <a:rPr lang="nb-NO" baseline="0" dirty="0" err="1"/>
              <a:t>unitary</a:t>
            </a:r>
            <a:endParaRPr lang="nb-NO" baseline="0" dirty="0"/>
          </a:p>
          <a:p>
            <a:pPr marL="0" lvl="0" indent="0" algn="l" rtl="0">
              <a:spcBef>
                <a:spcPts val="0"/>
              </a:spcBef>
              <a:spcAft>
                <a:spcPts val="0"/>
              </a:spcAft>
              <a:buNone/>
            </a:pPr>
            <a:r>
              <a:rPr lang="nb-NO" baseline="0" dirty="0"/>
              <a:t>CDE 4: </a:t>
            </a:r>
            <a:r>
              <a:rPr lang="nb-NO" baseline="0" dirty="0" err="1"/>
              <a:t>Weaponeering</a:t>
            </a:r>
            <a:r>
              <a:rPr lang="nb-NO" baseline="0" dirty="0"/>
              <a:t> (</a:t>
            </a:r>
            <a:r>
              <a:rPr lang="nb-NO" baseline="0" dirty="0" err="1"/>
              <a:t>Fuze</a:t>
            </a:r>
            <a:r>
              <a:rPr lang="nb-NO" baseline="0" dirty="0"/>
              <a:t> setting, FAH, smallest </a:t>
            </a:r>
            <a:r>
              <a:rPr lang="nb-NO" baseline="0" dirty="0" err="1"/>
              <a:t>possible</a:t>
            </a:r>
            <a:r>
              <a:rPr lang="nb-NO" baseline="0" dirty="0"/>
              <a:t> bomb)</a:t>
            </a:r>
          </a:p>
          <a:p>
            <a:pPr marL="0" lvl="0" indent="0" algn="l" rtl="0">
              <a:spcBef>
                <a:spcPts val="0"/>
              </a:spcBef>
              <a:spcAft>
                <a:spcPts val="0"/>
              </a:spcAft>
              <a:buNone/>
            </a:pPr>
            <a:r>
              <a:rPr lang="nb-NO" baseline="0" dirty="0"/>
              <a:t>CDE 5: CJTF-HQ </a:t>
            </a:r>
            <a:r>
              <a:rPr lang="nb-NO" baseline="0" dirty="0" err="1"/>
              <a:t>approval</a:t>
            </a:r>
            <a:r>
              <a:rPr lang="nb-NO" baseline="0" dirty="0"/>
              <a:t> </a:t>
            </a:r>
            <a:r>
              <a:rPr lang="nb-NO" baseline="0" dirty="0" err="1"/>
              <a:t>needed</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8"/>
        <p:cNvGrpSpPr/>
        <p:nvPr/>
      </p:nvGrpSpPr>
      <p:grpSpPr>
        <a:xfrm>
          <a:off x="0" y="0"/>
          <a:ext cx="0" cy="0"/>
          <a:chOff x="0" y="0"/>
          <a:chExt cx="0" cy="0"/>
        </a:xfrm>
      </p:grpSpPr>
      <p:sp>
        <p:nvSpPr>
          <p:cNvPr id="209" name="Google Shape;209;g2d67c7422a4_0_182: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0" name="Google Shape;210;g2d67c7422a4_0_18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nb-NO" dirty="0"/>
              <a:t>Location </a:t>
            </a:r>
            <a:r>
              <a:rPr lang="nb-NO" dirty="0" err="1"/>
              <a:t>Example</a:t>
            </a:r>
            <a:r>
              <a:rPr lang="nb-NO" dirty="0"/>
              <a:t>: </a:t>
            </a:r>
            <a:r>
              <a:rPr lang="en-US" dirty="0"/>
              <a:t>247˚/ 680ft</a:t>
            </a:r>
            <a:r>
              <a:rPr lang="en-US" baseline="0" dirty="0"/>
              <a:t> from DPI D</a:t>
            </a:r>
            <a:endParaRPr lang="en-US" dirty="0"/>
          </a:p>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2"/>
        <p:cNvGrpSpPr/>
        <p:nvPr/>
      </p:nvGrpSpPr>
      <p:grpSpPr>
        <a:xfrm>
          <a:off x="0" y="0"/>
          <a:ext cx="0" cy="0"/>
          <a:chOff x="0" y="0"/>
          <a:chExt cx="0" cy="0"/>
        </a:xfrm>
      </p:grpSpPr>
      <p:sp>
        <p:nvSpPr>
          <p:cNvPr id="253" name="Google Shape;253;g31703bccef0_0_30: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4" name="Google Shape;254;g31703bccef0_0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7"/>
        <p:cNvGrpSpPr/>
        <p:nvPr/>
      </p:nvGrpSpPr>
      <p:grpSpPr>
        <a:xfrm>
          <a:off x="0" y="0"/>
          <a:ext cx="0" cy="0"/>
          <a:chOff x="0" y="0"/>
          <a:chExt cx="0" cy="0"/>
        </a:xfrm>
      </p:grpSpPr>
      <p:sp>
        <p:nvSpPr>
          <p:cNvPr id="218" name="Google Shape;218;p: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9" name="Google Shape;219;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515423" y="1547778"/>
            <a:ext cx="14089200" cy="4266900"/>
          </a:xfrm>
          <a:prstGeom prst="rect">
            <a:avLst/>
          </a:prstGeom>
        </p:spPr>
        <p:txBody>
          <a:bodyPr spcFirstLastPara="1" wrap="square" lIns="164125" tIns="164125" rIns="164125" bIns="164125" anchor="b" anchorCtr="0">
            <a:normAutofit/>
          </a:bodyPr>
          <a:lstStyle>
            <a:lvl1pPr lvl="0" algn="ctr">
              <a:spcBef>
                <a:spcPts val="0"/>
              </a:spcBef>
              <a:spcAft>
                <a:spcPts val="0"/>
              </a:spcAft>
              <a:buSzPts val="9300"/>
              <a:buNone/>
              <a:defRPr sz="9300"/>
            </a:lvl1pPr>
            <a:lvl2pPr lvl="1" algn="ctr">
              <a:spcBef>
                <a:spcPts val="0"/>
              </a:spcBef>
              <a:spcAft>
                <a:spcPts val="0"/>
              </a:spcAft>
              <a:buSzPts val="9300"/>
              <a:buNone/>
              <a:defRPr sz="9300"/>
            </a:lvl2pPr>
            <a:lvl3pPr lvl="2" algn="ctr">
              <a:spcBef>
                <a:spcPts val="0"/>
              </a:spcBef>
              <a:spcAft>
                <a:spcPts val="0"/>
              </a:spcAft>
              <a:buSzPts val="9300"/>
              <a:buNone/>
              <a:defRPr sz="9300"/>
            </a:lvl3pPr>
            <a:lvl4pPr lvl="3" algn="ctr">
              <a:spcBef>
                <a:spcPts val="0"/>
              </a:spcBef>
              <a:spcAft>
                <a:spcPts val="0"/>
              </a:spcAft>
              <a:buSzPts val="9300"/>
              <a:buNone/>
              <a:defRPr sz="9300"/>
            </a:lvl4pPr>
            <a:lvl5pPr lvl="4" algn="ctr">
              <a:spcBef>
                <a:spcPts val="0"/>
              </a:spcBef>
              <a:spcAft>
                <a:spcPts val="0"/>
              </a:spcAft>
              <a:buSzPts val="9300"/>
              <a:buNone/>
              <a:defRPr sz="9300"/>
            </a:lvl5pPr>
            <a:lvl6pPr lvl="5" algn="ctr">
              <a:spcBef>
                <a:spcPts val="0"/>
              </a:spcBef>
              <a:spcAft>
                <a:spcPts val="0"/>
              </a:spcAft>
              <a:buSzPts val="9300"/>
              <a:buNone/>
              <a:defRPr sz="9300"/>
            </a:lvl6pPr>
            <a:lvl7pPr lvl="6" algn="ctr">
              <a:spcBef>
                <a:spcPts val="0"/>
              </a:spcBef>
              <a:spcAft>
                <a:spcPts val="0"/>
              </a:spcAft>
              <a:buSzPts val="9300"/>
              <a:buNone/>
              <a:defRPr sz="9300"/>
            </a:lvl7pPr>
            <a:lvl8pPr lvl="7" algn="ctr">
              <a:spcBef>
                <a:spcPts val="0"/>
              </a:spcBef>
              <a:spcAft>
                <a:spcPts val="0"/>
              </a:spcAft>
              <a:buSzPts val="9300"/>
              <a:buNone/>
              <a:defRPr sz="9300"/>
            </a:lvl8pPr>
            <a:lvl9pPr lvl="8" algn="ctr">
              <a:spcBef>
                <a:spcPts val="0"/>
              </a:spcBef>
              <a:spcAft>
                <a:spcPts val="0"/>
              </a:spcAft>
              <a:buSzPts val="9300"/>
              <a:buNone/>
              <a:defRPr sz="9300"/>
            </a:lvl9pPr>
          </a:lstStyle>
          <a:p>
            <a:endParaRPr/>
          </a:p>
        </p:txBody>
      </p:sp>
      <p:sp>
        <p:nvSpPr>
          <p:cNvPr id="11" name="Google Shape;11;p2"/>
          <p:cNvSpPr txBox="1">
            <a:spLocks noGrp="1"/>
          </p:cNvSpPr>
          <p:nvPr>
            <p:ph type="subTitle" idx="1"/>
          </p:nvPr>
        </p:nvSpPr>
        <p:spPr>
          <a:xfrm>
            <a:off x="515409" y="5891409"/>
            <a:ext cx="14089200" cy="1647600"/>
          </a:xfrm>
          <a:prstGeom prst="rect">
            <a:avLst/>
          </a:prstGeom>
        </p:spPr>
        <p:txBody>
          <a:bodyPr spcFirstLastPara="1" wrap="square" lIns="164125" tIns="164125" rIns="164125" bIns="164125" anchor="t" anchorCtr="0">
            <a:normAutofit/>
          </a:bodyPr>
          <a:lstStyle>
            <a:lvl1pPr lvl="0" algn="ctr">
              <a:lnSpc>
                <a:spcPct val="100000"/>
              </a:lnSpc>
              <a:spcBef>
                <a:spcPts val="0"/>
              </a:spcBef>
              <a:spcAft>
                <a:spcPts val="0"/>
              </a:spcAft>
              <a:buSzPts val="5000"/>
              <a:buNone/>
              <a:defRPr sz="5000"/>
            </a:lvl1pPr>
            <a:lvl2pPr lvl="1" algn="ctr">
              <a:lnSpc>
                <a:spcPct val="100000"/>
              </a:lnSpc>
              <a:spcBef>
                <a:spcPts val="0"/>
              </a:spcBef>
              <a:spcAft>
                <a:spcPts val="0"/>
              </a:spcAft>
              <a:buSzPts val="5000"/>
              <a:buNone/>
              <a:defRPr sz="5000"/>
            </a:lvl2pPr>
            <a:lvl3pPr lvl="2" algn="ctr">
              <a:lnSpc>
                <a:spcPct val="100000"/>
              </a:lnSpc>
              <a:spcBef>
                <a:spcPts val="0"/>
              </a:spcBef>
              <a:spcAft>
                <a:spcPts val="0"/>
              </a:spcAft>
              <a:buSzPts val="5000"/>
              <a:buNone/>
              <a:defRPr sz="5000"/>
            </a:lvl3pPr>
            <a:lvl4pPr lvl="3" algn="ctr">
              <a:lnSpc>
                <a:spcPct val="100000"/>
              </a:lnSpc>
              <a:spcBef>
                <a:spcPts val="0"/>
              </a:spcBef>
              <a:spcAft>
                <a:spcPts val="0"/>
              </a:spcAft>
              <a:buSzPts val="5000"/>
              <a:buNone/>
              <a:defRPr sz="5000"/>
            </a:lvl4pPr>
            <a:lvl5pPr lvl="4" algn="ctr">
              <a:lnSpc>
                <a:spcPct val="100000"/>
              </a:lnSpc>
              <a:spcBef>
                <a:spcPts val="0"/>
              </a:spcBef>
              <a:spcAft>
                <a:spcPts val="0"/>
              </a:spcAft>
              <a:buSzPts val="5000"/>
              <a:buNone/>
              <a:defRPr sz="5000"/>
            </a:lvl5pPr>
            <a:lvl6pPr lvl="5" algn="ctr">
              <a:lnSpc>
                <a:spcPct val="100000"/>
              </a:lnSpc>
              <a:spcBef>
                <a:spcPts val="0"/>
              </a:spcBef>
              <a:spcAft>
                <a:spcPts val="0"/>
              </a:spcAft>
              <a:buSzPts val="5000"/>
              <a:buNone/>
              <a:defRPr sz="5000"/>
            </a:lvl6pPr>
            <a:lvl7pPr lvl="6" algn="ctr">
              <a:lnSpc>
                <a:spcPct val="100000"/>
              </a:lnSpc>
              <a:spcBef>
                <a:spcPts val="0"/>
              </a:spcBef>
              <a:spcAft>
                <a:spcPts val="0"/>
              </a:spcAft>
              <a:buSzPts val="5000"/>
              <a:buNone/>
              <a:defRPr sz="5000"/>
            </a:lvl7pPr>
            <a:lvl8pPr lvl="7" algn="ctr">
              <a:lnSpc>
                <a:spcPct val="100000"/>
              </a:lnSpc>
              <a:spcBef>
                <a:spcPts val="0"/>
              </a:spcBef>
              <a:spcAft>
                <a:spcPts val="0"/>
              </a:spcAft>
              <a:buSzPts val="5000"/>
              <a:buNone/>
              <a:defRPr sz="5000"/>
            </a:lvl8pPr>
            <a:lvl9pPr lvl="8" algn="ctr">
              <a:lnSpc>
                <a:spcPct val="100000"/>
              </a:lnSpc>
              <a:spcBef>
                <a:spcPts val="0"/>
              </a:spcBef>
              <a:spcAft>
                <a:spcPts val="0"/>
              </a:spcAft>
              <a:buSzPts val="5000"/>
              <a:buNone/>
              <a:defRPr sz="5000"/>
            </a:lvl9pPr>
          </a:lstStyle>
          <a:p>
            <a:endParaRPr/>
          </a:p>
        </p:txBody>
      </p:sp>
      <p:sp>
        <p:nvSpPr>
          <p:cNvPr id="12" name="Google Shape;12;p2"/>
          <p:cNvSpPr txBox="1">
            <a:spLocks noGrp="1"/>
          </p:cNvSpPr>
          <p:nvPr>
            <p:ph type="sldNum" idx="12"/>
          </p:nvPr>
        </p:nvSpPr>
        <p:spPr>
          <a:xfrm>
            <a:off x="14009576" y="9693616"/>
            <a:ext cx="907200" cy="818100"/>
          </a:xfrm>
          <a:prstGeom prst="rect">
            <a:avLst/>
          </a:prstGeom>
        </p:spPr>
        <p:txBody>
          <a:bodyPr spcFirstLastPara="1" wrap="square" lIns="164125" tIns="164125" rIns="164125" bIns="1641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pPr marL="0" lvl="0" indent="0" algn="r" rtl="0">
                <a:spcBef>
                  <a:spcPts val="0"/>
                </a:spcBef>
                <a:spcAft>
                  <a:spcPts val="0"/>
                </a:spcAft>
                <a:buNone/>
              </a:pPr>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515409" y="2299346"/>
            <a:ext cx="14089200" cy="4081500"/>
          </a:xfrm>
          <a:prstGeom prst="rect">
            <a:avLst/>
          </a:prstGeom>
        </p:spPr>
        <p:txBody>
          <a:bodyPr spcFirstLastPara="1" wrap="square" lIns="164125" tIns="164125" rIns="164125" bIns="164125" anchor="b" anchorCtr="0">
            <a:normAutofit/>
          </a:bodyPr>
          <a:lstStyle>
            <a:lvl1pPr lvl="0" algn="ctr">
              <a:spcBef>
                <a:spcPts val="0"/>
              </a:spcBef>
              <a:spcAft>
                <a:spcPts val="0"/>
              </a:spcAft>
              <a:buSzPts val="21500"/>
              <a:buNone/>
              <a:defRPr sz="21500"/>
            </a:lvl1pPr>
            <a:lvl2pPr lvl="1" algn="ctr">
              <a:spcBef>
                <a:spcPts val="0"/>
              </a:spcBef>
              <a:spcAft>
                <a:spcPts val="0"/>
              </a:spcAft>
              <a:buSzPts val="21500"/>
              <a:buNone/>
              <a:defRPr sz="21500"/>
            </a:lvl2pPr>
            <a:lvl3pPr lvl="2" algn="ctr">
              <a:spcBef>
                <a:spcPts val="0"/>
              </a:spcBef>
              <a:spcAft>
                <a:spcPts val="0"/>
              </a:spcAft>
              <a:buSzPts val="21500"/>
              <a:buNone/>
              <a:defRPr sz="21500"/>
            </a:lvl3pPr>
            <a:lvl4pPr lvl="3" algn="ctr">
              <a:spcBef>
                <a:spcPts val="0"/>
              </a:spcBef>
              <a:spcAft>
                <a:spcPts val="0"/>
              </a:spcAft>
              <a:buSzPts val="21500"/>
              <a:buNone/>
              <a:defRPr sz="21500"/>
            </a:lvl4pPr>
            <a:lvl5pPr lvl="4" algn="ctr">
              <a:spcBef>
                <a:spcPts val="0"/>
              </a:spcBef>
              <a:spcAft>
                <a:spcPts val="0"/>
              </a:spcAft>
              <a:buSzPts val="21500"/>
              <a:buNone/>
              <a:defRPr sz="21500"/>
            </a:lvl5pPr>
            <a:lvl6pPr lvl="5" algn="ctr">
              <a:spcBef>
                <a:spcPts val="0"/>
              </a:spcBef>
              <a:spcAft>
                <a:spcPts val="0"/>
              </a:spcAft>
              <a:buSzPts val="21500"/>
              <a:buNone/>
              <a:defRPr sz="21500"/>
            </a:lvl6pPr>
            <a:lvl7pPr lvl="6" algn="ctr">
              <a:spcBef>
                <a:spcPts val="0"/>
              </a:spcBef>
              <a:spcAft>
                <a:spcPts val="0"/>
              </a:spcAft>
              <a:buSzPts val="21500"/>
              <a:buNone/>
              <a:defRPr sz="21500"/>
            </a:lvl7pPr>
            <a:lvl8pPr lvl="7" algn="ctr">
              <a:spcBef>
                <a:spcPts val="0"/>
              </a:spcBef>
              <a:spcAft>
                <a:spcPts val="0"/>
              </a:spcAft>
              <a:buSzPts val="21500"/>
              <a:buNone/>
              <a:defRPr sz="21500"/>
            </a:lvl8pPr>
            <a:lvl9pPr lvl="8" algn="ctr">
              <a:spcBef>
                <a:spcPts val="0"/>
              </a:spcBef>
              <a:spcAft>
                <a:spcPts val="0"/>
              </a:spcAft>
              <a:buSzPts val="21500"/>
              <a:buNone/>
              <a:defRPr sz="21500"/>
            </a:lvl9pPr>
          </a:lstStyle>
          <a:p>
            <a:r>
              <a:t>xx%</a:t>
            </a:r>
          </a:p>
        </p:txBody>
      </p:sp>
      <p:sp>
        <p:nvSpPr>
          <p:cNvPr id="46" name="Google Shape;46;p11"/>
          <p:cNvSpPr txBox="1">
            <a:spLocks noGrp="1"/>
          </p:cNvSpPr>
          <p:nvPr>
            <p:ph type="body" idx="1"/>
          </p:nvPr>
        </p:nvSpPr>
        <p:spPr>
          <a:xfrm>
            <a:off x="515409" y="6552657"/>
            <a:ext cx="14089200" cy="2703900"/>
          </a:xfrm>
          <a:prstGeom prst="rect">
            <a:avLst/>
          </a:prstGeom>
        </p:spPr>
        <p:txBody>
          <a:bodyPr spcFirstLastPara="1" wrap="square" lIns="164125" tIns="164125" rIns="164125" bIns="164125" anchor="t" anchorCtr="0">
            <a:normAutofit/>
          </a:bodyPr>
          <a:lstStyle>
            <a:lvl1pPr marL="457200" lvl="0" indent="-431800" algn="ctr">
              <a:spcBef>
                <a:spcPts val="0"/>
              </a:spcBef>
              <a:spcAft>
                <a:spcPts val="0"/>
              </a:spcAft>
              <a:buSzPts val="3200"/>
              <a:buChar char="●"/>
              <a:defRPr/>
            </a:lvl1pPr>
            <a:lvl2pPr marL="914400" lvl="1" indent="-387350" algn="ctr">
              <a:spcBef>
                <a:spcPts val="0"/>
              </a:spcBef>
              <a:spcAft>
                <a:spcPts val="0"/>
              </a:spcAft>
              <a:buSzPts val="2500"/>
              <a:buChar char="○"/>
              <a:defRPr/>
            </a:lvl2pPr>
            <a:lvl3pPr marL="1371600" lvl="2" indent="-387350" algn="ctr">
              <a:spcBef>
                <a:spcPts val="0"/>
              </a:spcBef>
              <a:spcAft>
                <a:spcPts val="0"/>
              </a:spcAft>
              <a:buSzPts val="2500"/>
              <a:buChar char="■"/>
              <a:defRPr/>
            </a:lvl3pPr>
            <a:lvl4pPr marL="1828800" lvl="3" indent="-387350" algn="ctr">
              <a:spcBef>
                <a:spcPts val="0"/>
              </a:spcBef>
              <a:spcAft>
                <a:spcPts val="0"/>
              </a:spcAft>
              <a:buSzPts val="2500"/>
              <a:buChar char="●"/>
              <a:defRPr/>
            </a:lvl4pPr>
            <a:lvl5pPr marL="2286000" lvl="4" indent="-387350" algn="ctr">
              <a:spcBef>
                <a:spcPts val="0"/>
              </a:spcBef>
              <a:spcAft>
                <a:spcPts val="0"/>
              </a:spcAft>
              <a:buSzPts val="2500"/>
              <a:buChar char="○"/>
              <a:defRPr/>
            </a:lvl5pPr>
            <a:lvl6pPr marL="2743200" lvl="5" indent="-387350" algn="ctr">
              <a:spcBef>
                <a:spcPts val="0"/>
              </a:spcBef>
              <a:spcAft>
                <a:spcPts val="0"/>
              </a:spcAft>
              <a:buSzPts val="2500"/>
              <a:buChar char="■"/>
              <a:defRPr/>
            </a:lvl6pPr>
            <a:lvl7pPr marL="3200400" lvl="6" indent="-387350" algn="ctr">
              <a:spcBef>
                <a:spcPts val="0"/>
              </a:spcBef>
              <a:spcAft>
                <a:spcPts val="0"/>
              </a:spcAft>
              <a:buSzPts val="2500"/>
              <a:buChar char="●"/>
              <a:defRPr/>
            </a:lvl7pPr>
            <a:lvl8pPr marL="3657600" lvl="7" indent="-387350" algn="ctr">
              <a:spcBef>
                <a:spcPts val="0"/>
              </a:spcBef>
              <a:spcAft>
                <a:spcPts val="0"/>
              </a:spcAft>
              <a:buSzPts val="2500"/>
              <a:buChar char="○"/>
              <a:defRPr/>
            </a:lvl8pPr>
            <a:lvl9pPr marL="4114800" lvl="8" indent="-387350" algn="ctr">
              <a:spcBef>
                <a:spcPts val="0"/>
              </a:spcBef>
              <a:spcAft>
                <a:spcPts val="0"/>
              </a:spcAft>
              <a:buSzPts val="2500"/>
              <a:buChar char="■"/>
              <a:defRPr/>
            </a:lvl9pPr>
          </a:lstStyle>
          <a:p>
            <a:endParaRPr/>
          </a:p>
        </p:txBody>
      </p:sp>
      <p:sp>
        <p:nvSpPr>
          <p:cNvPr id="47" name="Google Shape;47;p11"/>
          <p:cNvSpPr txBox="1">
            <a:spLocks noGrp="1"/>
          </p:cNvSpPr>
          <p:nvPr>
            <p:ph type="sldNum" idx="12"/>
          </p:nvPr>
        </p:nvSpPr>
        <p:spPr>
          <a:xfrm>
            <a:off x="14009576" y="9693616"/>
            <a:ext cx="907200" cy="818100"/>
          </a:xfrm>
          <a:prstGeom prst="rect">
            <a:avLst/>
          </a:prstGeom>
        </p:spPr>
        <p:txBody>
          <a:bodyPr spcFirstLastPara="1" wrap="square" lIns="164125" tIns="164125" rIns="164125" bIns="1641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pPr marL="0" lvl="0" indent="0" algn="r" rtl="0">
                <a:spcBef>
                  <a:spcPts val="0"/>
                </a:spcBef>
                <a:spcAft>
                  <a:spcPts val="0"/>
                </a:spcAft>
                <a:buNone/>
              </a:pPr>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14009576" y="9693616"/>
            <a:ext cx="907200" cy="818100"/>
          </a:xfrm>
          <a:prstGeom prst="rect">
            <a:avLst/>
          </a:prstGeom>
        </p:spPr>
        <p:txBody>
          <a:bodyPr spcFirstLastPara="1" wrap="square" lIns="164125" tIns="164125" rIns="164125" bIns="1641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pPr marL="0" lvl="0" indent="0" algn="r" rtl="0">
                <a:spcBef>
                  <a:spcPts val="0"/>
                </a:spcBef>
                <a:spcAft>
                  <a:spcPts val="0"/>
                </a:spcAft>
                <a:buNone/>
              </a:pPr>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515409" y="4471058"/>
            <a:ext cx="14089200" cy="1749900"/>
          </a:xfrm>
          <a:prstGeom prst="rect">
            <a:avLst/>
          </a:prstGeom>
        </p:spPr>
        <p:txBody>
          <a:bodyPr spcFirstLastPara="1" wrap="square" lIns="164125" tIns="164125" rIns="164125" bIns="164125" anchor="ctr" anchorCtr="0">
            <a:normAutofit/>
          </a:bodyPr>
          <a:lstStyle>
            <a:lvl1pPr lvl="0" algn="ctr">
              <a:spcBef>
                <a:spcPts val="0"/>
              </a:spcBef>
              <a:spcAft>
                <a:spcPts val="0"/>
              </a:spcAft>
              <a:buSzPts val="6500"/>
              <a:buNone/>
              <a:defRPr sz="6500"/>
            </a:lvl1pPr>
            <a:lvl2pPr lvl="1" algn="ctr">
              <a:spcBef>
                <a:spcPts val="0"/>
              </a:spcBef>
              <a:spcAft>
                <a:spcPts val="0"/>
              </a:spcAft>
              <a:buSzPts val="6500"/>
              <a:buNone/>
              <a:defRPr sz="6500"/>
            </a:lvl2pPr>
            <a:lvl3pPr lvl="2" algn="ctr">
              <a:spcBef>
                <a:spcPts val="0"/>
              </a:spcBef>
              <a:spcAft>
                <a:spcPts val="0"/>
              </a:spcAft>
              <a:buSzPts val="6500"/>
              <a:buNone/>
              <a:defRPr sz="6500"/>
            </a:lvl3pPr>
            <a:lvl4pPr lvl="3" algn="ctr">
              <a:spcBef>
                <a:spcPts val="0"/>
              </a:spcBef>
              <a:spcAft>
                <a:spcPts val="0"/>
              </a:spcAft>
              <a:buSzPts val="6500"/>
              <a:buNone/>
              <a:defRPr sz="6500"/>
            </a:lvl4pPr>
            <a:lvl5pPr lvl="4" algn="ctr">
              <a:spcBef>
                <a:spcPts val="0"/>
              </a:spcBef>
              <a:spcAft>
                <a:spcPts val="0"/>
              </a:spcAft>
              <a:buSzPts val="6500"/>
              <a:buNone/>
              <a:defRPr sz="6500"/>
            </a:lvl5pPr>
            <a:lvl6pPr lvl="5" algn="ctr">
              <a:spcBef>
                <a:spcPts val="0"/>
              </a:spcBef>
              <a:spcAft>
                <a:spcPts val="0"/>
              </a:spcAft>
              <a:buSzPts val="6500"/>
              <a:buNone/>
              <a:defRPr sz="6500"/>
            </a:lvl6pPr>
            <a:lvl7pPr lvl="6" algn="ctr">
              <a:spcBef>
                <a:spcPts val="0"/>
              </a:spcBef>
              <a:spcAft>
                <a:spcPts val="0"/>
              </a:spcAft>
              <a:buSzPts val="6500"/>
              <a:buNone/>
              <a:defRPr sz="6500"/>
            </a:lvl7pPr>
            <a:lvl8pPr lvl="7" algn="ctr">
              <a:spcBef>
                <a:spcPts val="0"/>
              </a:spcBef>
              <a:spcAft>
                <a:spcPts val="0"/>
              </a:spcAft>
              <a:buSzPts val="6500"/>
              <a:buNone/>
              <a:defRPr sz="6500"/>
            </a:lvl8pPr>
            <a:lvl9pPr lvl="8" algn="ctr">
              <a:spcBef>
                <a:spcPts val="0"/>
              </a:spcBef>
              <a:spcAft>
                <a:spcPts val="0"/>
              </a:spcAft>
              <a:buSzPts val="6500"/>
              <a:buNone/>
              <a:defRPr sz="6500"/>
            </a:lvl9pPr>
          </a:lstStyle>
          <a:p>
            <a:endParaRPr/>
          </a:p>
        </p:txBody>
      </p:sp>
      <p:sp>
        <p:nvSpPr>
          <p:cNvPr id="15" name="Google Shape;15;p3"/>
          <p:cNvSpPr txBox="1">
            <a:spLocks noGrp="1"/>
          </p:cNvSpPr>
          <p:nvPr>
            <p:ph type="sldNum" idx="12"/>
          </p:nvPr>
        </p:nvSpPr>
        <p:spPr>
          <a:xfrm>
            <a:off x="14009576" y="9693616"/>
            <a:ext cx="907200" cy="818100"/>
          </a:xfrm>
          <a:prstGeom prst="rect">
            <a:avLst/>
          </a:prstGeom>
        </p:spPr>
        <p:txBody>
          <a:bodyPr spcFirstLastPara="1" wrap="square" lIns="164125" tIns="164125" rIns="164125" bIns="1641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pPr marL="0" lvl="0" indent="0" algn="r" rtl="0">
                <a:spcBef>
                  <a:spcPts val="0"/>
                </a:spcBef>
                <a:spcAft>
                  <a:spcPts val="0"/>
                </a:spcAft>
                <a:buNone/>
              </a:pPr>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515409" y="925091"/>
            <a:ext cx="14089200" cy="1190400"/>
          </a:xfrm>
          <a:prstGeom prst="rect">
            <a:avLst/>
          </a:prstGeom>
        </p:spPr>
        <p:txBody>
          <a:bodyPr spcFirstLastPara="1" wrap="square" lIns="164125" tIns="164125" rIns="164125" bIns="164125" anchor="t" anchorCtr="0">
            <a:normAutofit/>
          </a:bodyPr>
          <a:lstStyle>
            <a:lvl1pPr lvl="0">
              <a:spcBef>
                <a:spcPts val="0"/>
              </a:spcBef>
              <a:spcAft>
                <a:spcPts val="0"/>
              </a:spcAft>
              <a:buSzPts val="5000"/>
              <a:buNone/>
              <a:defRPr/>
            </a:lvl1pPr>
            <a:lvl2pPr lvl="1">
              <a:spcBef>
                <a:spcPts val="0"/>
              </a:spcBef>
              <a:spcAft>
                <a:spcPts val="0"/>
              </a:spcAft>
              <a:buSzPts val="5000"/>
              <a:buNone/>
              <a:defRPr/>
            </a:lvl2pPr>
            <a:lvl3pPr lvl="2">
              <a:spcBef>
                <a:spcPts val="0"/>
              </a:spcBef>
              <a:spcAft>
                <a:spcPts val="0"/>
              </a:spcAft>
              <a:buSzPts val="5000"/>
              <a:buNone/>
              <a:defRPr/>
            </a:lvl3pPr>
            <a:lvl4pPr lvl="3">
              <a:spcBef>
                <a:spcPts val="0"/>
              </a:spcBef>
              <a:spcAft>
                <a:spcPts val="0"/>
              </a:spcAft>
              <a:buSzPts val="5000"/>
              <a:buNone/>
              <a:defRPr/>
            </a:lvl4pPr>
            <a:lvl5pPr lvl="4">
              <a:spcBef>
                <a:spcPts val="0"/>
              </a:spcBef>
              <a:spcAft>
                <a:spcPts val="0"/>
              </a:spcAft>
              <a:buSzPts val="5000"/>
              <a:buNone/>
              <a:defRPr/>
            </a:lvl5pPr>
            <a:lvl6pPr lvl="5">
              <a:spcBef>
                <a:spcPts val="0"/>
              </a:spcBef>
              <a:spcAft>
                <a:spcPts val="0"/>
              </a:spcAft>
              <a:buSzPts val="5000"/>
              <a:buNone/>
              <a:defRPr/>
            </a:lvl6pPr>
            <a:lvl7pPr lvl="6">
              <a:spcBef>
                <a:spcPts val="0"/>
              </a:spcBef>
              <a:spcAft>
                <a:spcPts val="0"/>
              </a:spcAft>
              <a:buSzPts val="5000"/>
              <a:buNone/>
              <a:defRPr/>
            </a:lvl7pPr>
            <a:lvl8pPr lvl="7">
              <a:spcBef>
                <a:spcPts val="0"/>
              </a:spcBef>
              <a:spcAft>
                <a:spcPts val="0"/>
              </a:spcAft>
              <a:buSzPts val="5000"/>
              <a:buNone/>
              <a:defRPr/>
            </a:lvl8pPr>
            <a:lvl9pPr lvl="8">
              <a:spcBef>
                <a:spcPts val="0"/>
              </a:spcBef>
              <a:spcAft>
                <a:spcPts val="0"/>
              </a:spcAft>
              <a:buSzPts val="5000"/>
              <a:buNone/>
              <a:defRPr/>
            </a:lvl9pPr>
          </a:lstStyle>
          <a:p>
            <a:endParaRPr/>
          </a:p>
        </p:txBody>
      </p:sp>
      <p:sp>
        <p:nvSpPr>
          <p:cNvPr id="18" name="Google Shape;18;p4"/>
          <p:cNvSpPr txBox="1">
            <a:spLocks noGrp="1"/>
          </p:cNvSpPr>
          <p:nvPr>
            <p:ph type="body" idx="1"/>
          </p:nvPr>
        </p:nvSpPr>
        <p:spPr>
          <a:xfrm>
            <a:off x="515409" y="2395696"/>
            <a:ext cx="14089200" cy="7101900"/>
          </a:xfrm>
          <a:prstGeom prst="rect">
            <a:avLst/>
          </a:prstGeom>
        </p:spPr>
        <p:txBody>
          <a:bodyPr spcFirstLastPara="1" wrap="square" lIns="164125" tIns="164125" rIns="164125" bIns="164125" anchor="t" anchorCtr="0">
            <a:normAutofit/>
          </a:bodyPr>
          <a:lstStyle>
            <a:lvl1pPr marL="457200" lvl="0" indent="-431800">
              <a:spcBef>
                <a:spcPts val="0"/>
              </a:spcBef>
              <a:spcAft>
                <a:spcPts val="0"/>
              </a:spcAft>
              <a:buSzPts val="3200"/>
              <a:buChar char="●"/>
              <a:defRPr/>
            </a:lvl1pPr>
            <a:lvl2pPr marL="914400" lvl="1" indent="-387350">
              <a:spcBef>
                <a:spcPts val="0"/>
              </a:spcBef>
              <a:spcAft>
                <a:spcPts val="0"/>
              </a:spcAft>
              <a:buSzPts val="2500"/>
              <a:buChar char="○"/>
              <a:defRPr/>
            </a:lvl2pPr>
            <a:lvl3pPr marL="1371600" lvl="2" indent="-387350">
              <a:spcBef>
                <a:spcPts val="0"/>
              </a:spcBef>
              <a:spcAft>
                <a:spcPts val="0"/>
              </a:spcAft>
              <a:buSzPts val="2500"/>
              <a:buChar char="■"/>
              <a:defRPr/>
            </a:lvl3pPr>
            <a:lvl4pPr marL="1828800" lvl="3" indent="-387350">
              <a:spcBef>
                <a:spcPts val="0"/>
              </a:spcBef>
              <a:spcAft>
                <a:spcPts val="0"/>
              </a:spcAft>
              <a:buSzPts val="2500"/>
              <a:buChar char="●"/>
              <a:defRPr/>
            </a:lvl4pPr>
            <a:lvl5pPr marL="2286000" lvl="4" indent="-387350">
              <a:spcBef>
                <a:spcPts val="0"/>
              </a:spcBef>
              <a:spcAft>
                <a:spcPts val="0"/>
              </a:spcAft>
              <a:buSzPts val="2500"/>
              <a:buChar char="○"/>
              <a:defRPr/>
            </a:lvl5pPr>
            <a:lvl6pPr marL="2743200" lvl="5" indent="-387350">
              <a:spcBef>
                <a:spcPts val="0"/>
              </a:spcBef>
              <a:spcAft>
                <a:spcPts val="0"/>
              </a:spcAft>
              <a:buSzPts val="2500"/>
              <a:buChar char="■"/>
              <a:defRPr/>
            </a:lvl6pPr>
            <a:lvl7pPr marL="3200400" lvl="6" indent="-387350">
              <a:spcBef>
                <a:spcPts val="0"/>
              </a:spcBef>
              <a:spcAft>
                <a:spcPts val="0"/>
              </a:spcAft>
              <a:buSzPts val="2500"/>
              <a:buChar char="●"/>
              <a:defRPr/>
            </a:lvl7pPr>
            <a:lvl8pPr marL="3657600" lvl="7" indent="-387350">
              <a:spcBef>
                <a:spcPts val="0"/>
              </a:spcBef>
              <a:spcAft>
                <a:spcPts val="0"/>
              </a:spcAft>
              <a:buSzPts val="2500"/>
              <a:buChar char="○"/>
              <a:defRPr/>
            </a:lvl8pPr>
            <a:lvl9pPr marL="4114800" lvl="8" indent="-387350">
              <a:spcBef>
                <a:spcPts val="0"/>
              </a:spcBef>
              <a:spcAft>
                <a:spcPts val="0"/>
              </a:spcAft>
              <a:buSzPts val="2500"/>
              <a:buChar char="■"/>
              <a:defRPr/>
            </a:lvl9pPr>
          </a:lstStyle>
          <a:p>
            <a:endParaRPr/>
          </a:p>
        </p:txBody>
      </p:sp>
      <p:sp>
        <p:nvSpPr>
          <p:cNvPr id="19" name="Google Shape;19;p4"/>
          <p:cNvSpPr txBox="1">
            <a:spLocks noGrp="1"/>
          </p:cNvSpPr>
          <p:nvPr>
            <p:ph type="sldNum" idx="12"/>
          </p:nvPr>
        </p:nvSpPr>
        <p:spPr>
          <a:xfrm>
            <a:off x="14009576" y="9693616"/>
            <a:ext cx="907200" cy="818100"/>
          </a:xfrm>
          <a:prstGeom prst="rect">
            <a:avLst/>
          </a:prstGeom>
        </p:spPr>
        <p:txBody>
          <a:bodyPr spcFirstLastPara="1" wrap="square" lIns="164125" tIns="164125" rIns="164125" bIns="1641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pPr marL="0" lvl="0" indent="0" algn="r" rtl="0">
                <a:spcBef>
                  <a:spcPts val="0"/>
                </a:spcBef>
                <a:spcAft>
                  <a:spcPts val="0"/>
                </a:spcAft>
                <a:buNone/>
              </a:pPr>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515409" y="925091"/>
            <a:ext cx="14089200" cy="1190400"/>
          </a:xfrm>
          <a:prstGeom prst="rect">
            <a:avLst/>
          </a:prstGeom>
        </p:spPr>
        <p:txBody>
          <a:bodyPr spcFirstLastPara="1" wrap="square" lIns="164125" tIns="164125" rIns="164125" bIns="164125" anchor="t" anchorCtr="0">
            <a:normAutofit/>
          </a:bodyPr>
          <a:lstStyle>
            <a:lvl1pPr lvl="0">
              <a:spcBef>
                <a:spcPts val="0"/>
              </a:spcBef>
              <a:spcAft>
                <a:spcPts val="0"/>
              </a:spcAft>
              <a:buSzPts val="5000"/>
              <a:buNone/>
              <a:defRPr/>
            </a:lvl1pPr>
            <a:lvl2pPr lvl="1">
              <a:spcBef>
                <a:spcPts val="0"/>
              </a:spcBef>
              <a:spcAft>
                <a:spcPts val="0"/>
              </a:spcAft>
              <a:buSzPts val="5000"/>
              <a:buNone/>
              <a:defRPr/>
            </a:lvl2pPr>
            <a:lvl3pPr lvl="2">
              <a:spcBef>
                <a:spcPts val="0"/>
              </a:spcBef>
              <a:spcAft>
                <a:spcPts val="0"/>
              </a:spcAft>
              <a:buSzPts val="5000"/>
              <a:buNone/>
              <a:defRPr/>
            </a:lvl3pPr>
            <a:lvl4pPr lvl="3">
              <a:spcBef>
                <a:spcPts val="0"/>
              </a:spcBef>
              <a:spcAft>
                <a:spcPts val="0"/>
              </a:spcAft>
              <a:buSzPts val="5000"/>
              <a:buNone/>
              <a:defRPr/>
            </a:lvl4pPr>
            <a:lvl5pPr lvl="4">
              <a:spcBef>
                <a:spcPts val="0"/>
              </a:spcBef>
              <a:spcAft>
                <a:spcPts val="0"/>
              </a:spcAft>
              <a:buSzPts val="5000"/>
              <a:buNone/>
              <a:defRPr/>
            </a:lvl5pPr>
            <a:lvl6pPr lvl="5">
              <a:spcBef>
                <a:spcPts val="0"/>
              </a:spcBef>
              <a:spcAft>
                <a:spcPts val="0"/>
              </a:spcAft>
              <a:buSzPts val="5000"/>
              <a:buNone/>
              <a:defRPr/>
            </a:lvl6pPr>
            <a:lvl7pPr lvl="6">
              <a:spcBef>
                <a:spcPts val="0"/>
              </a:spcBef>
              <a:spcAft>
                <a:spcPts val="0"/>
              </a:spcAft>
              <a:buSzPts val="5000"/>
              <a:buNone/>
              <a:defRPr/>
            </a:lvl7pPr>
            <a:lvl8pPr lvl="7">
              <a:spcBef>
                <a:spcPts val="0"/>
              </a:spcBef>
              <a:spcAft>
                <a:spcPts val="0"/>
              </a:spcAft>
              <a:buSzPts val="5000"/>
              <a:buNone/>
              <a:defRPr/>
            </a:lvl8pPr>
            <a:lvl9pPr lvl="8">
              <a:spcBef>
                <a:spcPts val="0"/>
              </a:spcBef>
              <a:spcAft>
                <a:spcPts val="0"/>
              </a:spcAft>
              <a:buSzPts val="5000"/>
              <a:buNone/>
              <a:defRPr/>
            </a:lvl9pPr>
          </a:lstStyle>
          <a:p>
            <a:endParaRPr/>
          </a:p>
        </p:txBody>
      </p:sp>
      <p:sp>
        <p:nvSpPr>
          <p:cNvPr id="22" name="Google Shape;22;p5"/>
          <p:cNvSpPr txBox="1">
            <a:spLocks noGrp="1"/>
          </p:cNvSpPr>
          <p:nvPr>
            <p:ph type="body" idx="1"/>
          </p:nvPr>
        </p:nvSpPr>
        <p:spPr>
          <a:xfrm>
            <a:off x="515409" y="2395696"/>
            <a:ext cx="6614100" cy="7101900"/>
          </a:xfrm>
          <a:prstGeom prst="rect">
            <a:avLst/>
          </a:prstGeom>
        </p:spPr>
        <p:txBody>
          <a:bodyPr spcFirstLastPara="1" wrap="square" lIns="164125" tIns="164125" rIns="164125" bIns="164125" anchor="t" anchorCtr="0">
            <a:normAutofit/>
          </a:bodyPr>
          <a:lstStyle>
            <a:lvl1pPr marL="457200" lvl="0" indent="-387350">
              <a:spcBef>
                <a:spcPts val="0"/>
              </a:spcBef>
              <a:spcAft>
                <a:spcPts val="0"/>
              </a:spcAft>
              <a:buSzPts val="2500"/>
              <a:buChar char="●"/>
              <a:defRPr sz="2500"/>
            </a:lvl1pPr>
            <a:lvl2pPr marL="914400" lvl="1" indent="-368300">
              <a:spcBef>
                <a:spcPts val="0"/>
              </a:spcBef>
              <a:spcAft>
                <a:spcPts val="0"/>
              </a:spcAft>
              <a:buSzPts val="2200"/>
              <a:buChar char="○"/>
              <a:defRPr sz="2200"/>
            </a:lvl2pPr>
            <a:lvl3pPr marL="1371600" lvl="2" indent="-368300">
              <a:spcBef>
                <a:spcPts val="0"/>
              </a:spcBef>
              <a:spcAft>
                <a:spcPts val="0"/>
              </a:spcAft>
              <a:buSzPts val="2200"/>
              <a:buChar char="■"/>
              <a:defRPr sz="2200"/>
            </a:lvl3pPr>
            <a:lvl4pPr marL="1828800" lvl="3" indent="-368300">
              <a:spcBef>
                <a:spcPts val="0"/>
              </a:spcBef>
              <a:spcAft>
                <a:spcPts val="0"/>
              </a:spcAft>
              <a:buSzPts val="2200"/>
              <a:buChar char="●"/>
              <a:defRPr sz="2200"/>
            </a:lvl4pPr>
            <a:lvl5pPr marL="2286000" lvl="4" indent="-368300">
              <a:spcBef>
                <a:spcPts val="0"/>
              </a:spcBef>
              <a:spcAft>
                <a:spcPts val="0"/>
              </a:spcAft>
              <a:buSzPts val="2200"/>
              <a:buChar char="○"/>
              <a:defRPr sz="2200"/>
            </a:lvl5pPr>
            <a:lvl6pPr marL="2743200" lvl="5" indent="-368300">
              <a:spcBef>
                <a:spcPts val="0"/>
              </a:spcBef>
              <a:spcAft>
                <a:spcPts val="0"/>
              </a:spcAft>
              <a:buSzPts val="2200"/>
              <a:buChar char="■"/>
              <a:defRPr sz="2200"/>
            </a:lvl6pPr>
            <a:lvl7pPr marL="3200400" lvl="6" indent="-368300">
              <a:spcBef>
                <a:spcPts val="0"/>
              </a:spcBef>
              <a:spcAft>
                <a:spcPts val="0"/>
              </a:spcAft>
              <a:buSzPts val="2200"/>
              <a:buChar char="●"/>
              <a:defRPr sz="2200"/>
            </a:lvl7pPr>
            <a:lvl8pPr marL="3657600" lvl="7" indent="-368300">
              <a:spcBef>
                <a:spcPts val="0"/>
              </a:spcBef>
              <a:spcAft>
                <a:spcPts val="0"/>
              </a:spcAft>
              <a:buSzPts val="2200"/>
              <a:buChar char="○"/>
              <a:defRPr sz="2200"/>
            </a:lvl8pPr>
            <a:lvl9pPr marL="4114800" lvl="8" indent="-368300">
              <a:spcBef>
                <a:spcPts val="0"/>
              </a:spcBef>
              <a:spcAft>
                <a:spcPts val="0"/>
              </a:spcAft>
              <a:buSzPts val="2200"/>
              <a:buChar char="■"/>
              <a:defRPr sz="2200"/>
            </a:lvl9pPr>
          </a:lstStyle>
          <a:p>
            <a:endParaRPr/>
          </a:p>
        </p:txBody>
      </p:sp>
      <p:sp>
        <p:nvSpPr>
          <p:cNvPr id="23" name="Google Shape;23;p5"/>
          <p:cNvSpPr txBox="1">
            <a:spLocks noGrp="1"/>
          </p:cNvSpPr>
          <p:nvPr>
            <p:ph type="body" idx="2"/>
          </p:nvPr>
        </p:nvSpPr>
        <p:spPr>
          <a:xfrm>
            <a:off x="7990583" y="2395696"/>
            <a:ext cx="6614100" cy="7101900"/>
          </a:xfrm>
          <a:prstGeom prst="rect">
            <a:avLst/>
          </a:prstGeom>
        </p:spPr>
        <p:txBody>
          <a:bodyPr spcFirstLastPara="1" wrap="square" lIns="164125" tIns="164125" rIns="164125" bIns="164125" anchor="t" anchorCtr="0">
            <a:normAutofit/>
          </a:bodyPr>
          <a:lstStyle>
            <a:lvl1pPr marL="457200" lvl="0" indent="-387350">
              <a:spcBef>
                <a:spcPts val="0"/>
              </a:spcBef>
              <a:spcAft>
                <a:spcPts val="0"/>
              </a:spcAft>
              <a:buSzPts val="2500"/>
              <a:buChar char="●"/>
              <a:defRPr sz="2500"/>
            </a:lvl1pPr>
            <a:lvl2pPr marL="914400" lvl="1" indent="-368300">
              <a:spcBef>
                <a:spcPts val="0"/>
              </a:spcBef>
              <a:spcAft>
                <a:spcPts val="0"/>
              </a:spcAft>
              <a:buSzPts val="2200"/>
              <a:buChar char="○"/>
              <a:defRPr sz="2200"/>
            </a:lvl2pPr>
            <a:lvl3pPr marL="1371600" lvl="2" indent="-368300">
              <a:spcBef>
                <a:spcPts val="0"/>
              </a:spcBef>
              <a:spcAft>
                <a:spcPts val="0"/>
              </a:spcAft>
              <a:buSzPts val="2200"/>
              <a:buChar char="■"/>
              <a:defRPr sz="2200"/>
            </a:lvl3pPr>
            <a:lvl4pPr marL="1828800" lvl="3" indent="-368300">
              <a:spcBef>
                <a:spcPts val="0"/>
              </a:spcBef>
              <a:spcAft>
                <a:spcPts val="0"/>
              </a:spcAft>
              <a:buSzPts val="2200"/>
              <a:buChar char="●"/>
              <a:defRPr sz="2200"/>
            </a:lvl4pPr>
            <a:lvl5pPr marL="2286000" lvl="4" indent="-368300">
              <a:spcBef>
                <a:spcPts val="0"/>
              </a:spcBef>
              <a:spcAft>
                <a:spcPts val="0"/>
              </a:spcAft>
              <a:buSzPts val="2200"/>
              <a:buChar char="○"/>
              <a:defRPr sz="2200"/>
            </a:lvl5pPr>
            <a:lvl6pPr marL="2743200" lvl="5" indent="-368300">
              <a:spcBef>
                <a:spcPts val="0"/>
              </a:spcBef>
              <a:spcAft>
                <a:spcPts val="0"/>
              </a:spcAft>
              <a:buSzPts val="2200"/>
              <a:buChar char="■"/>
              <a:defRPr sz="2200"/>
            </a:lvl6pPr>
            <a:lvl7pPr marL="3200400" lvl="6" indent="-368300">
              <a:spcBef>
                <a:spcPts val="0"/>
              </a:spcBef>
              <a:spcAft>
                <a:spcPts val="0"/>
              </a:spcAft>
              <a:buSzPts val="2200"/>
              <a:buChar char="●"/>
              <a:defRPr sz="2200"/>
            </a:lvl7pPr>
            <a:lvl8pPr marL="3657600" lvl="7" indent="-368300">
              <a:spcBef>
                <a:spcPts val="0"/>
              </a:spcBef>
              <a:spcAft>
                <a:spcPts val="0"/>
              </a:spcAft>
              <a:buSzPts val="2200"/>
              <a:buChar char="○"/>
              <a:defRPr sz="2200"/>
            </a:lvl8pPr>
            <a:lvl9pPr marL="4114800" lvl="8" indent="-368300">
              <a:spcBef>
                <a:spcPts val="0"/>
              </a:spcBef>
              <a:spcAft>
                <a:spcPts val="0"/>
              </a:spcAft>
              <a:buSzPts val="2200"/>
              <a:buChar char="■"/>
              <a:defRPr sz="2200"/>
            </a:lvl9pPr>
          </a:lstStyle>
          <a:p>
            <a:endParaRPr/>
          </a:p>
        </p:txBody>
      </p:sp>
      <p:sp>
        <p:nvSpPr>
          <p:cNvPr id="24" name="Google Shape;24;p5"/>
          <p:cNvSpPr txBox="1">
            <a:spLocks noGrp="1"/>
          </p:cNvSpPr>
          <p:nvPr>
            <p:ph type="sldNum" idx="12"/>
          </p:nvPr>
        </p:nvSpPr>
        <p:spPr>
          <a:xfrm>
            <a:off x="14009576" y="9693616"/>
            <a:ext cx="907200" cy="818100"/>
          </a:xfrm>
          <a:prstGeom prst="rect">
            <a:avLst/>
          </a:prstGeom>
        </p:spPr>
        <p:txBody>
          <a:bodyPr spcFirstLastPara="1" wrap="square" lIns="164125" tIns="164125" rIns="164125" bIns="1641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pPr marL="0" lvl="0" indent="0" algn="r" rtl="0">
                <a:spcBef>
                  <a:spcPts val="0"/>
                </a:spcBef>
                <a:spcAft>
                  <a:spcPts val="0"/>
                </a:spcAft>
                <a:buNone/>
              </a:pPr>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515409" y="925091"/>
            <a:ext cx="14089200" cy="1190400"/>
          </a:xfrm>
          <a:prstGeom prst="rect">
            <a:avLst/>
          </a:prstGeom>
        </p:spPr>
        <p:txBody>
          <a:bodyPr spcFirstLastPara="1" wrap="square" lIns="164125" tIns="164125" rIns="164125" bIns="164125" anchor="t" anchorCtr="0">
            <a:normAutofit/>
          </a:bodyPr>
          <a:lstStyle>
            <a:lvl1pPr lvl="0">
              <a:spcBef>
                <a:spcPts val="0"/>
              </a:spcBef>
              <a:spcAft>
                <a:spcPts val="0"/>
              </a:spcAft>
              <a:buSzPts val="5000"/>
              <a:buNone/>
              <a:defRPr/>
            </a:lvl1pPr>
            <a:lvl2pPr lvl="1">
              <a:spcBef>
                <a:spcPts val="0"/>
              </a:spcBef>
              <a:spcAft>
                <a:spcPts val="0"/>
              </a:spcAft>
              <a:buSzPts val="5000"/>
              <a:buNone/>
              <a:defRPr/>
            </a:lvl2pPr>
            <a:lvl3pPr lvl="2">
              <a:spcBef>
                <a:spcPts val="0"/>
              </a:spcBef>
              <a:spcAft>
                <a:spcPts val="0"/>
              </a:spcAft>
              <a:buSzPts val="5000"/>
              <a:buNone/>
              <a:defRPr/>
            </a:lvl3pPr>
            <a:lvl4pPr lvl="3">
              <a:spcBef>
                <a:spcPts val="0"/>
              </a:spcBef>
              <a:spcAft>
                <a:spcPts val="0"/>
              </a:spcAft>
              <a:buSzPts val="5000"/>
              <a:buNone/>
              <a:defRPr/>
            </a:lvl4pPr>
            <a:lvl5pPr lvl="4">
              <a:spcBef>
                <a:spcPts val="0"/>
              </a:spcBef>
              <a:spcAft>
                <a:spcPts val="0"/>
              </a:spcAft>
              <a:buSzPts val="5000"/>
              <a:buNone/>
              <a:defRPr/>
            </a:lvl5pPr>
            <a:lvl6pPr lvl="5">
              <a:spcBef>
                <a:spcPts val="0"/>
              </a:spcBef>
              <a:spcAft>
                <a:spcPts val="0"/>
              </a:spcAft>
              <a:buSzPts val="5000"/>
              <a:buNone/>
              <a:defRPr/>
            </a:lvl6pPr>
            <a:lvl7pPr lvl="6">
              <a:spcBef>
                <a:spcPts val="0"/>
              </a:spcBef>
              <a:spcAft>
                <a:spcPts val="0"/>
              </a:spcAft>
              <a:buSzPts val="5000"/>
              <a:buNone/>
              <a:defRPr/>
            </a:lvl7pPr>
            <a:lvl8pPr lvl="7">
              <a:spcBef>
                <a:spcPts val="0"/>
              </a:spcBef>
              <a:spcAft>
                <a:spcPts val="0"/>
              </a:spcAft>
              <a:buSzPts val="5000"/>
              <a:buNone/>
              <a:defRPr/>
            </a:lvl8pPr>
            <a:lvl9pPr lvl="8">
              <a:spcBef>
                <a:spcPts val="0"/>
              </a:spcBef>
              <a:spcAft>
                <a:spcPts val="0"/>
              </a:spcAft>
              <a:buSzPts val="5000"/>
              <a:buNone/>
              <a:defRPr/>
            </a:lvl9pPr>
          </a:lstStyle>
          <a:p>
            <a:endParaRPr/>
          </a:p>
        </p:txBody>
      </p:sp>
      <p:sp>
        <p:nvSpPr>
          <p:cNvPr id="27" name="Google Shape;27;p6"/>
          <p:cNvSpPr txBox="1">
            <a:spLocks noGrp="1"/>
          </p:cNvSpPr>
          <p:nvPr>
            <p:ph type="sldNum" idx="12"/>
          </p:nvPr>
        </p:nvSpPr>
        <p:spPr>
          <a:xfrm>
            <a:off x="14009576" y="9693616"/>
            <a:ext cx="907200" cy="818100"/>
          </a:xfrm>
          <a:prstGeom prst="rect">
            <a:avLst/>
          </a:prstGeom>
        </p:spPr>
        <p:txBody>
          <a:bodyPr spcFirstLastPara="1" wrap="square" lIns="164125" tIns="164125" rIns="164125" bIns="1641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pPr marL="0" lvl="0" indent="0" algn="r" rtl="0">
                <a:spcBef>
                  <a:spcPts val="0"/>
                </a:spcBef>
                <a:spcAft>
                  <a:spcPts val="0"/>
                </a:spcAft>
                <a:buNone/>
              </a:pPr>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515409" y="1154948"/>
            <a:ext cx="4643100" cy="1570800"/>
          </a:xfrm>
          <a:prstGeom prst="rect">
            <a:avLst/>
          </a:prstGeom>
        </p:spPr>
        <p:txBody>
          <a:bodyPr spcFirstLastPara="1" wrap="square" lIns="164125" tIns="164125" rIns="164125" bIns="164125" anchor="b" anchorCtr="0">
            <a:normAutofit/>
          </a:bodyPr>
          <a:lstStyle>
            <a:lvl1pPr lvl="0">
              <a:spcBef>
                <a:spcPts val="0"/>
              </a:spcBef>
              <a:spcAft>
                <a:spcPts val="0"/>
              </a:spcAft>
              <a:buSzPts val="4300"/>
              <a:buNone/>
              <a:defRPr sz="4300"/>
            </a:lvl1pPr>
            <a:lvl2pPr lvl="1">
              <a:spcBef>
                <a:spcPts val="0"/>
              </a:spcBef>
              <a:spcAft>
                <a:spcPts val="0"/>
              </a:spcAft>
              <a:buSzPts val="4300"/>
              <a:buNone/>
              <a:defRPr sz="4300"/>
            </a:lvl2pPr>
            <a:lvl3pPr lvl="2">
              <a:spcBef>
                <a:spcPts val="0"/>
              </a:spcBef>
              <a:spcAft>
                <a:spcPts val="0"/>
              </a:spcAft>
              <a:buSzPts val="4300"/>
              <a:buNone/>
              <a:defRPr sz="4300"/>
            </a:lvl3pPr>
            <a:lvl4pPr lvl="3">
              <a:spcBef>
                <a:spcPts val="0"/>
              </a:spcBef>
              <a:spcAft>
                <a:spcPts val="0"/>
              </a:spcAft>
              <a:buSzPts val="4300"/>
              <a:buNone/>
              <a:defRPr sz="4300"/>
            </a:lvl4pPr>
            <a:lvl5pPr lvl="4">
              <a:spcBef>
                <a:spcPts val="0"/>
              </a:spcBef>
              <a:spcAft>
                <a:spcPts val="0"/>
              </a:spcAft>
              <a:buSzPts val="4300"/>
              <a:buNone/>
              <a:defRPr sz="4300"/>
            </a:lvl5pPr>
            <a:lvl6pPr lvl="5">
              <a:spcBef>
                <a:spcPts val="0"/>
              </a:spcBef>
              <a:spcAft>
                <a:spcPts val="0"/>
              </a:spcAft>
              <a:buSzPts val="4300"/>
              <a:buNone/>
              <a:defRPr sz="4300"/>
            </a:lvl6pPr>
            <a:lvl7pPr lvl="6">
              <a:spcBef>
                <a:spcPts val="0"/>
              </a:spcBef>
              <a:spcAft>
                <a:spcPts val="0"/>
              </a:spcAft>
              <a:buSzPts val="4300"/>
              <a:buNone/>
              <a:defRPr sz="4300"/>
            </a:lvl7pPr>
            <a:lvl8pPr lvl="7">
              <a:spcBef>
                <a:spcPts val="0"/>
              </a:spcBef>
              <a:spcAft>
                <a:spcPts val="0"/>
              </a:spcAft>
              <a:buSzPts val="4300"/>
              <a:buNone/>
              <a:defRPr sz="4300"/>
            </a:lvl8pPr>
            <a:lvl9pPr lvl="8">
              <a:spcBef>
                <a:spcPts val="0"/>
              </a:spcBef>
              <a:spcAft>
                <a:spcPts val="0"/>
              </a:spcAft>
              <a:buSzPts val="4300"/>
              <a:buNone/>
              <a:defRPr sz="4300"/>
            </a:lvl9pPr>
          </a:lstStyle>
          <a:p>
            <a:endParaRPr/>
          </a:p>
        </p:txBody>
      </p:sp>
      <p:sp>
        <p:nvSpPr>
          <p:cNvPr id="30" name="Google Shape;30;p7"/>
          <p:cNvSpPr txBox="1">
            <a:spLocks noGrp="1"/>
          </p:cNvSpPr>
          <p:nvPr>
            <p:ph type="body" idx="1"/>
          </p:nvPr>
        </p:nvSpPr>
        <p:spPr>
          <a:xfrm>
            <a:off x="515409" y="2888617"/>
            <a:ext cx="4643100" cy="6609000"/>
          </a:xfrm>
          <a:prstGeom prst="rect">
            <a:avLst/>
          </a:prstGeom>
        </p:spPr>
        <p:txBody>
          <a:bodyPr spcFirstLastPara="1" wrap="square" lIns="164125" tIns="164125" rIns="164125" bIns="164125" anchor="t" anchorCtr="0">
            <a:normAutofit/>
          </a:bodyPr>
          <a:lstStyle>
            <a:lvl1pPr marL="457200" lvl="0" indent="-368300">
              <a:spcBef>
                <a:spcPts val="0"/>
              </a:spcBef>
              <a:spcAft>
                <a:spcPts val="0"/>
              </a:spcAft>
              <a:buSzPts val="2200"/>
              <a:buChar char="●"/>
              <a:defRPr sz="2200"/>
            </a:lvl1pPr>
            <a:lvl2pPr marL="914400" lvl="1" indent="-368300">
              <a:spcBef>
                <a:spcPts val="0"/>
              </a:spcBef>
              <a:spcAft>
                <a:spcPts val="0"/>
              </a:spcAft>
              <a:buSzPts val="2200"/>
              <a:buChar char="○"/>
              <a:defRPr sz="2200"/>
            </a:lvl2pPr>
            <a:lvl3pPr marL="1371600" lvl="2" indent="-368300">
              <a:spcBef>
                <a:spcPts val="0"/>
              </a:spcBef>
              <a:spcAft>
                <a:spcPts val="0"/>
              </a:spcAft>
              <a:buSzPts val="2200"/>
              <a:buChar char="■"/>
              <a:defRPr sz="2200"/>
            </a:lvl3pPr>
            <a:lvl4pPr marL="1828800" lvl="3" indent="-368300">
              <a:spcBef>
                <a:spcPts val="0"/>
              </a:spcBef>
              <a:spcAft>
                <a:spcPts val="0"/>
              </a:spcAft>
              <a:buSzPts val="2200"/>
              <a:buChar char="●"/>
              <a:defRPr sz="2200"/>
            </a:lvl4pPr>
            <a:lvl5pPr marL="2286000" lvl="4" indent="-368300">
              <a:spcBef>
                <a:spcPts val="0"/>
              </a:spcBef>
              <a:spcAft>
                <a:spcPts val="0"/>
              </a:spcAft>
              <a:buSzPts val="2200"/>
              <a:buChar char="○"/>
              <a:defRPr sz="2200"/>
            </a:lvl5pPr>
            <a:lvl6pPr marL="2743200" lvl="5" indent="-368300">
              <a:spcBef>
                <a:spcPts val="0"/>
              </a:spcBef>
              <a:spcAft>
                <a:spcPts val="0"/>
              </a:spcAft>
              <a:buSzPts val="2200"/>
              <a:buChar char="■"/>
              <a:defRPr sz="2200"/>
            </a:lvl6pPr>
            <a:lvl7pPr marL="3200400" lvl="6" indent="-368300">
              <a:spcBef>
                <a:spcPts val="0"/>
              </a:spcBef>
              <a:spcAft>
                <a:spcPts val="0"/>
              </a:spcAft>
              <a:buSzPts val="2200"/>
              <a:buChar char="●"/>
              <a:defRPr sz="2200"/>
            </a:lvl7pPr>
            <a:lvl8pPr marL="3657600" lvl="7" indent="-368300">
              <a:spcBef>
                <a:spcPts val="0"/>
              </a:spcBef>
              <a:spcAft>
                <a:spcPts val="0"/>
              </a:spcAft>
              <a:buSzPts val="2200"/>
              <a:buChar char="○"/>
              <a:defRPr sz="2200"/>
            </a:lvl8pPr>
            <a:lvl9pPr marL="4114800" lvl="8" indent="-368300">
              <a:spcBef>
                <a:spcPts val="0"/>
              </a:spcBef>
              <a:spcAft>
                <a:spcPts val="0"/>
              </a:spcAft>
              <a:buSzPts val="2200"/>
              <a:buChar char="■"/>
              <a:defRPr sz="2200"/>
            </a:lvl9pPr>
          </a:lstStyle>
          <a:p>
            <a:endParaRPr/>
          </a:p>
        </p:txBody>
      </p:sp>
      <p:sp>
        <p:nvSpPr>
          <p:cNvPr id="31" name="Google Shape;31;p7"/>
          <p:cNvSpPr txBox="1">
            <a:spLocks noGrp="1"/>
          </p:cNvSpPr>
          <p:nvPr>
            <p:ph type="sldNum" idx="12"/>
          </p:nvPr>
        </p:nvSpPr>
        <p:spPr>
          <a:xfrm>
            <a:off x="14009576" y="9693616"/>
            <a:ext cx="907200" cy="818100"/>
          </a:xfrm>
          <a:prstGeom prst="rect">
            <a:avLst/>
          </a:prstGeom>
        </p:spPr>
        <p:txBody>
          <a:bodyPr spcFirstLastPara="1" wrap="square" lIns="164125" tIns="164125" rIns="164125" bIns="1641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pPr marL="0" lvl="0" indent="0" algn="r" rtl="0">
                <a:spcBef>
                  <a:spcPts val="0"/>
                </a:spcBef>
                <a:spcAft>
                  <a:spcPts val="0"/>
                </a:spcAft>
                <a:buNone/>
              </a:pPr>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810650" y="935745"/>
            <a:ext cx="10529400" cy="8503800"/>
          </a:xfrm>
          <a:prstGeom prst="rect">
            <a:avLst/>
          </a:prstGeom>
        </p:spPr>
        <p:txBody>
          <a:bodyPr spcFirstLastPara="1" wrap="square" lIns="164125" tIns="164125" rIns="164125" bIns="164125" anchor="ctr" anchorCtr="0">
            <a:normAutofit/>
          </a:bodyPr>
          <a:lstStyle>
            <a:lvl1pPr lvl="0">
              <a:spcBef>
                <a:spcPts val="0"/>
              </a:spcBef>
              <a:spcAft>
                <a:spcPts val="0"/>
              </a:spcAft>
              <a:buSzPts val="8600"/>
              <a:buNone/>
              <a:defRPr sz="8600"/>
            </a:lvl1pPr>
            <a:lvl2pPr lvl="1">
              <a:spcBef>
                <a:spcPts val="0"/>
              </a:spcBef>
              <a:spcAft>
                <a:spcPts val="0"/>
              </a:spcAft>
              <a:buSzPts val="8600"/>
              <a:buNone/>
              <a:defRPr sz="8600"/>
            </a:lvl2pPr>
            <a:lvl3pPr lvl="2">
              <a:spcBef>
                <a:spcPts val="0"/>
              </a:spcBef>
              <a:spcAft>
                <a:spcPts val="0"/>
              </a:spcAft>
              <a:buSzPts val="8600"/>
              <a:buNone/>
              <a:defRPr sz="8600"/>
            </a:lvl3pPr>
            <a:lvl4pPr lvl="3">
              <a:spcBef>
                <a:spcPts val="0"/>
              </a:spcBef>
              <a:spcAft>
                <a:spcPts val="0"/>
              </a:spcAft>
              <a:buSzPts val="8600"/>
              <a:buNone/>
              <a:defRPr sz="8600"/>
            </a:lvl4pPr>
            <a:lvl5pPr lvl="4">
              <a:spcBef>
                <a:spcPts val="0"/>
              </a:spcBef>
              <a:spcAft>
                <a:spcPts val="0"/>
              </a:spcAft>
              <a:buSzPts val="8600"/>
              <a:buNone/>
              <a:defRPr sz="8600"/>
            </a:lvl5pPr>
            <a:lvl6pPr lvl="5">
              <a:spcBef>
                <a:spcPts val="0"/>
              </a:spcBef>
              <a:spcAft>
                <a:spcPts val="0"/>
              </a:spcAft>
              <a:buSzPts val="8600"/>
              <a:buNone/>
              <a:defRPr sz="8600"/>
            </a:lvl6pPr>
            <a:lvl7pPr lvl="6">
              <a:spcBef>
                <a:spcPts val="0"/>
              </a:spcBef>
              <a:spcAft>
                <a:spcPts val="0"/>
              </a:spcAft>
              <a:buSzPts val="8600"/>
              <a:buNone/>
              <a:defRPr sz="8600"/>
            </a:lvl7pPr>
            <a:lvl8pPr lvl="7">
              <a:spcBef>
                <a:spcPts val="0"/>
              </a:spcBef>
              <a:spcAft>
                <a:spcPts val="0"/>
              </a:spcAft>
              <a:buSzPts val="8600"/>
              <a:buNone/>
              <a:defRPr sz="8600"/>
            </a:lvl8pPr>
            <a:lvl9pPr lvl="8">
              <a:spcBef>
                <a:spcPts val="0"/>
              </a:spcBef>
              <a:spcAft>
                <a:spcPts val="0"/>
              </a:spcAft>
              <a:buSzPts val="8600"/>
              <a:buNone/>
              <a:defRPr sz="8600"/>
            </a:lvl9pPr>
          </a:lstStyle>
          <a:p>
            <a:endParaRPr/>
          </a:p>
        </p:txBody>
      </p:sp>
      <p:sp>
        <p:nvSpPr>
          <p:cNvPr id="34" name="Google Shape;34;p8"/>
          <p:cNvSpPr txBox="1">
            <a:spLocks noGrp="1"/>
          </p:cNvSpPr>
          <p:nvPr>
            <p:ph type="sldNum" idx="12"/>
          </p:nvPr>
        </p:nvSpPr>
        <p:spPr>
          <a:xfrm>
            <a:off x="14009576" y="9693616"/>
            <a:ext cx="907200" cy="818100"/>
          </a:xfrm>
          <a:prstGeom prst="rect">
            <a:avLst/>
          </a:prstGeom>
        </p:spPr>
        <p:txBody>
          <a:bodyPr spcFirstLastPara="1" wrap="square" lIns="164125" tIns="164125" rIns="164125" bIns="1641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pPr marL="0" lvl="0" indent="0" algn="r" rtl="0">
                <a:spcBef>
                  <a:spcPts val="0"/>
                </a:spcBef>
                <a:spcAft>
                  <a:spcPts val="0"/>
                </a:spcAft>
                <a:buNone/>
              </a:pPr>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7560000" y="-260"/>
            <a:ext cx="7560000" cy="10692000"/>
          </a:xfrm>
          <a:prstGeom prst="rect">
            <a:avLst/>
          </a:prstGeom>
          <a:solidFill>
            <a:schemeClr val="lt2"/>
          </a:solidFill>
          <a:ln>
            <a:noFill/>
          </a:ln>
        </p:spPr>
        <p:txBody>
          <a:bodyPr spcFirstLastPara="1" wrap="square" lIns="164125" tIns="164125" rIns="164125" bIns="1641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439016" y="2563450"/>
            <a:ext cx="6688800" cy="3081300"/>
          </a:xfrm>
          <a:prstGeom prst="rect">
            <a:avLst/>
          </a:prstGeom>
        </p:spPr>
        <p:txBody>
          <a:bodyPr spcFirstLastPara="1" wrap="square" lIns="164125" tIns="164125" rIns="164125" bIns="164125" anchor="b" anchorCtr="0">
            <a:normAutofit/>
          </a:bodyPr>
          <a:lstStyle>
            <a:lvl1pPr lvl="0" algn="ctr">
              <a:spcBef>
                <a:spcPts val="0"/>
              </a:spcBef>
              <a:spcAft>
                <a:spcPts val="0"/>
              </a:spcAft>
              <a:buSzPts val="7500"/>
              <a:buNone/>
              <a:defRPr sz="7500"/>
            </a:lvl1pPr>
            <a:lvl2pPr lvl="1" algn="ctr">
              <a:spcBef>
                <a:spcPts val="0"/>
              </a:spcBef>
              <a:spcAft>
                <a:spcPts val="0"/>
              </a:spcAft>
              <a:buSzPts val="7500"/>
              <a:buNone/>
              <a:defRPr sz="7500"/>
            </a:lvl2pPr>
            <a:lvl3pPr lvl="2" algn="ctr">
              <a:spcBef>
                <a:spcPts val="0"/>
              </a:spcBef>
              <a:spcAft>
                <a:spcPts val="0"/>
              </a:spcAft>
              <a:buSzPts val="7500"/>
              <a:buNone/>
              <a:defRPr sz="7500"/>
            </a:lvl3pPr>
            <a:lvl4pPr lvl="3" algn="ctr">
              <a:spcBef>
                <a:spcPts val="0"/>
              </a:spcBef>
              <a:spcAft>
                <a:spcPts val="0"/>
              </a:spcAft>
              <a:buSzPts val="7500"/>
              <a:buNone/>
              <a:defRPr sz="7500"/>
            </a:lvl4pPr>
            <a:lvl5pPr lvl="4" algn="ctr">
              <a:spcBef>
                <a:spcPts val="0"/>
              </a:spcBef>
              <a:spcAft>
                <a:spcPts val="0"/>
              </a:spcAft>
              <a:buSzPts val="7500"/>
              <a:buNone/>
              <a:defRPr sz="7500"/>
            </a:lvl5pPr>
            <a:lvl6pPr lvl="5" algn="ctr">
              <a:spcBef>
                <a:spcPts val="0"/>
              </a:spcBef>
              <a:spcAft>
                <a:spcPts val="0"/>
              </a:spcAft>
              <a:buSzPts val="7500"/>
              <a:buNone/>
              <a:defRPr sz="7500"/>
            </a:lvl6pPr>
            <a:lvl7pPr lvl="6" algn="ctr">
              <a:spcBef>
                <a:spcPts val="0"/>
              </a:spcBef>
              <a:spcAft>
                <a:spcPts val="0"/>
              </a:spcAft>
              <a:buSzPts val="7500"/>
              <a:buNone/>
              <a:defRPr sz="7500"/>
            </a:lvl7pPr>
            <a:lvl8pPr lvl="7" algn="ctr">
              <a:spcBef>
                <a:spcPts val="0"/>
              </a:spcBef>
              <a:spcAft>
                <a:spcPts val="0"/>
              </a:spcAft>
              <a:buSzPts val="7500"/>
              <a:buNone/>
              <a:defRPr sz="7500"/>
            </a:lvl8pPr>
            <a:lvl9pPr lvl="8" algn="ctr">
              <a:spcBef>
                <a:spcPts val="0"/>
              </a:spcBef>
              <a:spcAft>
                <a:spcPts val="0"/>
              </a:spcAft>
              <a:buSzPts val="7500"/>
              <a:buNone/>
              <a:defRPr sz="7500"/>
            </a:lvl9pPr>
          </a:lstStyle>
          <a:p>
            <a:endParaRPr/>
          </a:p>
        </p:txBody>
      </p:sp>
      <p:sp>
        <p:nvSpPr>
          <p:cNvPr id="38" name="Google Shape;38;p9"/>
          <p:cNvSpPr txBox="1">
            <a:spLocks noGrp="1"/>
          </p:cNvSpPr>
          <p:nvPr>
            <p:ph type="subTitle" idx="1"/>
          </p:nvPr>
        </p:nvSpPr>
        <p:spPr>
          <a:xfrm>
            <a:off x="439016" y="5826865"/>
            <a:ext cx="6688800" cy="2567400"/>
          </a:xfrm>
          <a:prstGeom prst="rect">
            <a:avLst/>
          </a:prstGeom>
        </p:spPr>
        <p:txBody>
          <a:bodyPr spcFirstLastPara="1" wrap="square" lIns="164125" tIns="164125" rIns="164125" bIns="164125" anchor="t" anchorCtr="0">
            <a:normAutofit/>
          </a:bodyPr>
          <a:lstStyle>
            <a:lvl1pPr lvl="0" algn="ctr">
              <a:lnSpc>
                <a:spcPct val="100000"/>
              </a:lnSpc>
              <a:spcBef>
                <a:spcPts val="0"/>
              </a:spcBef>
              <a:spcAft>
                <a:spcPts val="0"/>
              </a:spcAft>
              <a:buSzPts val="3800"/>
              <a:buNone/>
              <a:defRPr sz="3800"/>
            </a:lvl1pPr>
            <a:lvl2pPr lvl="1" algn="ctr">
              <a:lnSpc>
                <a:spcPct val="100000"/>
              </a:lnSpc>
              <a:spcBef>
                <a:spcPts val="0"/>
              </a:spcBef>
              <a:spcAft>
                <a:spcPts val="0"/>
              </a:spcAft>
              <a:buSzPts val="3800"/>
              <a:buNone/>
              <a:defRPr sz="3800"/>
            </a:lvl2pPr>
            <a:lvl3pPr lvl="2" algn="ctr">
              <a:lnSpc>
                <a:spcPct val="100000"/>
              </a:lnSpc>
              <a:spcBef>
                <a:spcPts val="0"/>
              </a:spcBef>
              <a:spcAft>
                <a:spcPts val="0"/>
              </a:spcAft>
              <a:buSzPts val="3800"/>
              <a:buNone/>
              <a:defRPr sz="3800"/>
            </a:lvl3pPr>
            <a:lvl4pPr lvl="3" algn="ctr">
              <a:lnSpc>
                <a:spcPct val="100000"/>
              </a:lnSpc>
              <a:spcBef>
                <a:spcPts val="0"/>
              </a:spcBef>
              <a:spcAft>
                <a:spcPts val="0"/>
              </a:spcAft>
              <a:buSzPts val="3800"/>
              <a:buNone/>
              <a:defRPr sz="3800"/>
            </a:lvl4pPr>
            <a:lvl5pPr lvl="4" algn="ctr">
              <a:lnSpc>
                <a:spcPct val="100000"/>
              </a:lnSpc>
              <a:spcBef>
                <a:spcPts val="0"/>
              </a:spcBef>
              <a:spcAft>
                <a:spcPts val="0"/>
              </a:spcAft>
              <a:buSzPts val="3800"/>
              <a:buNone/>
              <a:defRPr sz="3800"/>
            </a:lvl5pPr>
            <a:lvl6pPr lvl="5" algn="ctr">
              <a:lnSpc>
                <a:spcPct val="100000"/>
              </a:lnSpc>
              <a:spcBef>
                <a:spcPts val="0"/>
              </a:spcBef>
              <a:spcAft>
                <a:spcPts val="0"/>
              </a:spcAft>
              <a:buSzPts val="3800"/>
              <a:buNone/>
              <a:defRPr sz="3800"/>
            </a:lvl6pPr>
            <a:lvl7pPr lvl="6" algn="ctr">
              <a:lnSpc>
                <a:spcPct val="100000"/>
              </a:lnSpc>
              <a:spcBef>
                <a:spcPts val="0"/>
              </a:spcBef>
              <a:spcAft>
                <a:spcPts val="0"/>
              </a:spcAft>
              <a:buSzPts val="3800"/>
              <a:buNone/>
              <a:defRPr sz="3800"/>
            </a:lvl7pPr>
            <a:lvl8pPr lvl="7" algn="ctr">
              <a:lnSpc>
                <a:spcPct val="100000"/>
              </a:lnSpc>
              <a:spcBef>
                <a:spcPts val="0"/>
              </a:spcBef>
              <a:spcAft>
                <a:spcPts val="0"/>
              </a:spcAft>
              <a:buSzPts val="3800"/>
              <a:buNone/>
              <a:defRPr sz="3800"/>
            </a:lvl8pPr>
            <a:lvl9pPr lvl="8" algn="ctr">
              <a:lnSpc>
                <a:spcPct val="100000"/>
              </a:lnSpc>
              <a:spcBef>
                <a:spcPts val="0"/>
              </a:spcBef>
              <a:spcAft>
                <a:spcPts val="0"/>
              </a:spcAft>
              <a:buSzPts val="3800"/>
              <a:buNone/>
              <a:defRPr sz="3800"/>
            </a:lvl9pPr>
          </a:lstStyle>
          <a:p>
            <a:endParaRPr/>
          </a:p>
        </p:txBody>
      </p:sp>
      <p:sp>
        <p:nvSpPr>
          <p:cNvPr id="39" name="Google Shape;39;p9"/>
          <p:cNvSpPr txBox="1">
            <a:spLocks noGrp="1"/>
          </p:cNvSpPr>
          <p:nvPr>
            <p:ph type="body" idx="2"/>
          </p:nvPr>
        </p:nvSpPr>
        <p:spPr>
          <a:xfrm>
            <a:off x="8167677" y="1505164"/>
            <a:ext cx="6344700" cy="7681200"/>
          </a:xfrm>
          <a:prstGeom prst="rect">
            <a:avLst/>
          </a:prstGeom>
        </p:spPr>
        <p:txBody>
          <a:bodyPr spcFirstLastPara="1" wrap="square" lIns="164125" tIns="164125" rIns="164125" bIns="164125" anchor="ctr" anchorCtr="0">
            <a:normAutofit/>
          </a:bodyPr>
          <a:lstStyle>
            <a:lvl1pPr marL="457200" lvl="0" indent="-431800">
              <a:spcBef>
                <a:spcPts val="0"/>
              </a:spcBef>
              <a:spcAft>
                <a:spcPts val="0"/>
              </a:spcAft>
              <a:buSzPts val="3200"/>
              <a:buChar char="●"/>
              <a:defRPr/>
            </a:lvl1pPr>
            <a:lvl2pPr marL="914400" lvl="1" indent="-387350">
              <a:spcBef>
                <a:spcPts val="0"/>
              </a:spcBef>
              <a:spcAft>
                <a:spcPts val="0"/>
              </a:spcAft>
              <a:buSzPts val="2500"/>
              <a:buChar char="○"/>
              <a:defRPr/>
            </a:lvl2pPr>
            <a:lvl3pPr marL="1371600" lvl="2" indent="-387350">
              <a:spcBef>
                <a:spcPts val="0"/>
              </a:spcBef>
              <a:spcAft>
                <a:spcPts val="0"/>
              </a:spcAft>
              <a:buSzPts val="2500"/>
              <a:buChar char="■"/>
              <a:defRPr/>
            </a:lvl3pPr>
            <a:lvl4pPr marL="1828800" lvl="3" indent="-387350">
              <a:spcBef>
                <a:spcPts val="0"/>
              </a:spcBef>
              <a:spcAft>
                <a:spcPts val="0"/>
              </a:spcAft>
              <a:buSzPts val="2500"/>
              <a:buChar char="●"/>
              <a:defRPr/>
            </a:lvl4pPr>
            <a:lvl5pPr marL="2286000" lvl="4" indent="-387350">
              <a:spcBef>
                <a:spcPts val="0"/>
              </a:spcBef>
              <a:spcAft>
                <a:spcPts val="0"/>
              </a:spcAft>
              <a:buSzPts val="2500"/>
              <a:buChar char="○"/>
              <a:defRPr/>
            </a:lvl5pPr>
            <a:lvl6pPr marL="2743200" lvl="5" indent="-387350">
              <a:spcBef>
                <a:spcPts val="0"/>
              </a:spcBef>
              <a:spcAft>
                <a:spcPts val="0"/>
              </a:spcAft>
              <a:buSzPts val="2500"/>
              <a:buChar char="■"/>
              <a:defRPr/>
            </a:lvl6pPr>
            <a:lvl7pPr marL="3200400" lvl="6" indent="-387350">
              <a:spcBef>
                <a:spcPts val="0"/>
              </a:spcBef>
              <a:spcAft>
                <a:spcPts val="0"/>
              </a:spcAft>
              <a:buSzPts val="2500"/>
              <a:buChar char="●"/>
              <a:defRPr/>
            </a:lvl7pPr>
            <a:lvl8pPr marL="3657600" lvl="7" indent="-387350">
              <a:spcBef>
                <a:spcPts val="0"/>
              </a:spcBef>
              <a:spcAft>
                <a:spcPts val="0"/>
              </a:spcAft>
              <a:buSzPts val="2500"/>
              <a:buChar char="○"/>
              <a:defRPr/>
            </a:lvl8pPr>
            <a:lvl9pPr marL="4114800" lvl="8" indent="-387350">
              <a:spcBef>
                <a:spcPts val="0"/>
              </a:spcBef>
              <a:spcAft>
                <a:spcPts val="0"/>
              </a:spcAft>
              <a:buSzPts val="2500"/>
              <a:buChar char="■"/>
              <a:defRPr/>
            </a:lvl9pPr>
          </a:lstStyle>
          <a:p>
            <a:endParaRPr/>
          </a:p>
        </p:txBody>
      </p:sp>
      <p:sp>
        <p:nvSpPr>
          <p:cNvPr id="40" name="Google Shape;40;p9"/>
          <p:cNvSpPr txBox="1">
            <a:spLocks noGrp="1"/>
          </p:cNvSpPr>
          <p:nvPr>
            <p:ph type="sldNum" idx="12"/>
          </p:nvPr>
        </p:nvSpPr>
        <p:spPr>
          <a:xfrm>
            <a:off x="14009576" y="9693616"/>
            <a:ext cx="907200" cy="818100"/>
          </a:xfrm>
          <a:prstGeom prst="rect">
            <a:avLst/>
          </a:prstGeom>
        </p:spPr>
        <p:txBody>
          <a:bodyPr spcFirstLastPara="1" wrap="square" lIns="164125" tIns="164125" rIns="164125" bIns="1641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pPr marL="0" lvl="0" indent="0" algn="r" rtl="0">
                <a:spcBef>
                  <a:spcPts val="0"/>
                </a:spcBef>
                <a:spcAft>
                  <a:spcPts val="0"/>
                </a:spcAft>
                <a:buNone/>
              </a:pPr>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515409" y="8794266"/>
            <a:ext cx="9919200" cy="1257900"/>
          </a:xfrm>
          <a:prstGeom prst="rect">
            <a:avLst/>
          </a:prstGeom>
        </p:spPr>
        <p:txBody>
          <a:bodyPr spcFirstLastPara="1" wrap="square" lIns="164125" tIns="164125" rIns="164125" bIns="164125" anchor="ctr" anchorCtr="0">
            <a:normAutofit/>
          </a:bodyPr>
          <a:lstStyle>
            <a:lvl1pPr marL="457200" lvl="0" indent="-228600">
              <a:lnSpc>
                <a:spcPct val="100000"/>
              </a:lnSpc>
              <a:spcBef>
                <a:spcPts val="0"/>
              </a:spcBef>
              <a:spcAft>
                <a:spcPts val="0"/>
              </a:spcAft>
              <a:buSzPts val="3200"/>
              <a:buNone/>
              <a:defRPr/>
            </a:lvl1pPr>
          </a:lstStyle>
          <a:p>
            <a:endParaRPr/>
          </a:p>
        </p:txBody>
      </p:sp>
      <p:sp>
        <p:nvSpPr>
          <p:cNvPr id="43" name="Google Shape;43;p10"/>
          <p:cNvSpPr txBox="1">
            <a:spLocks noGrp="1"/>
          </p:cNvSpPr>
          <p:nvPr>
            <p:ph type="sldNum" idx="12"/>
          </p:nvPr>
        </p:nvSpPr>
        <p:spPr>
          <a:xfrm>
            <a:off x="14009576" y="9693616"/>
            <a:ext cx="907200" cy="818100"/>
          </a:xfrm>
          <a:prstGeom prst="rect">
            <a:avLst/>
          </a:prstGeom>
        </p:spPr>
        <p:txBody>
          <a:bodyPr spcFirstLastPara="1" wrap="square" lIns="164125" tIns="164125" rIns="164125" bIns="1641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pPr marL="0" lvl="0" indent="0" algn="r" rtl="0">
                <a:spcBef>
                  <a:spcPts val="0"/>
                </a:spcBef>
                <a:spcAft>
                  <a:spcPts val="0"/>
                </a:spcAft>
                <a:buNone/>
              </a:pPr>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515409" y="925091"/>
            <a:ext cx="14089200" cy="1190400"/>
          </a:xfrm>
          <a:prstGeom prst="rect">
            <a:avLst/>
          </a:prstGeom>
          <a:noFill/>
          <a:ln>
            <a:noFill/>
          </a:ln>
        </p:spPr>
        <p:txBody>
          <a:bodyPr spcFirstLastPara="1" wrap="square" lIns="164125" tIns="164125" rIns="164125" bIns="164125" anchor="t" anchorCtr="0">
            <a:normAutofit/>
          </a:bodyPr>
          <a:lstStyle>
            <a:lvl1pPr lvl="0">
              <a:spcBef>
                <a:spcPts val="0"/>
              </a:spcBef>
              <a:spcAft>
                <a:spcPts val="0"/>
              </a:spcAft>
              <a:buClr>
                <a:schemeClr val="dk1"/>
              </a:buClr>
              <a:buSzPts val="5000"/>
              <a:buNone/>
              <a:defRPr sz="5000">
                <a:solidFill>
                  <a:schemeClr val="dk1"/>
                </a:solidFill>
              </a:defRPr>
            </a:lvl1pPr>
            <a:lvl2pPr lvl="1">
              <a:spcBef>
                <a:spcPts val="0"/>
              </a:spcBef>
              <a:spcAft>
                <a:spcPts val="0"/>
              </a:spcAft>
              <a:buClr>
                <a:schemeClr val="dk1"/>
              </a:buClr>
              <a:buSzPts val="5000"/>
              <a:buNone/>
              <a:defRPr sz="5000">
                <a:solidFill>
                  <a:schemeClr val="dk1"/>
                </a:solidFill>
              </a:defRPr>
            </a:lvl2pPr>
            <a:lvl3pPr lvl="2">
              <a:spcBef>
                <a:spcPts val="0"/>
              </a:spcBef>
              <a:spcAft>
                <a:spcPts val="0"/>
              </a:spcAft>
              <a:buClr>
                <a:schemeClr val="dk1"/>
              </a:buClr>
              <a:buSzPts val="5000"/>
              <a:buNone/>
              <a:defRPr sz="5000">
                <a:solidFill>
                  <a:schemeClr val="dk1"/>
                </a:solidFill>
              </a:defRPr>
            </a:lvl3pPr>
            <a:lvl4pPr lvl="3">
              <a:spcBef>
                <a:spcPts val="0"/>
              </a:spcBef>
              <a:spcAft>
                <a:spcPts val="0"/>
              </a:spcAft>
              <a:buClr>
                <a:schemeClr val="dk1"/>
              </a:buClr>
              <a:buSzPts val="5000"/>
              <a:buNone/>
              <a:defRPr sz="5000">
                <a:solidFill>
                  <a:schemeClr val="dk1"/>
                </a:solidFill>
              </a:defRPr>
            </a:lvl4pPr>
            <a:lvl5pPr lvl="4">
              <a:spcBef>
                <a:spcPts val="0"/>
              </a:spcBef>
              <a:spcAft>
                <a:spcPts val="0"/>
              </a:spcAft>
              <a:buClr>
                <a:schemeClr val="dk1"/>
              </a:buClr>
              <a:buSzPts val="5000"/>
              <a:buNone/>
              <a:defRPr sz="5000">
                <a:solidFill>
                  <a:schemeClr val="dk1"/>
                </a:solidFill>
              </a:defRPr>
            </a:lvl5pPr>
            <a:lvl6pPr lvl="5">
              <a:spcBef>
                <a:spcPts val="0"/>
              </a:spcBef>
              <a:spcAft>
                <a:spcPts val="0"/>
              </a:spcAft>
              <a:buClr>
                <a:schemeClr val="dk1"/>
              </a:buClr>
              <a:buSzPts val="5000"/>
              <a:buNone/>
              <a:defRPr sz="5000">
                <a:solidFill>
                  <a:schemeClr val="dk1"/>
                </a:solidFill>
              </a:defRPr>
            </a:lvl6pPr>
            <a:lvl7pPr lvl="6">
              <a:spcBef>
                <a:spcPts val="0"/>
              </a:spcBef>
              <a:spcAft>
                <a:spcPts val="0"/>
              </a:spcAft>
              <a:buClr>
                <a:schemeClr val="dk1"/>
              </a:buClr>
              <a:buSzPts val="5000"/>
              <a:buNone/>
              <a:defRPr sz="5000">
                <a:solidFill>
                  <a:schemeClr val="dk1"/>
                </a:solidFill>
              </a:defRPr>
            </a:lvl7pPr>
            <a:lvl8pPr lvl="7">
              <a:spcBef>
                <a:spcPts val="0"/>
              </a:spcBef>
              <a:spcAft>
                <a:spcPts val="0"/>
              </a:spcAft>
              <a:buClr>
                <a:schemeClr val="dk1"/>
              </a:buClr>
              <a:buSzPts val="5000"/>
              <a:buNone/>
              <a:defRPr sz="5000">
                <a:solidFill>
                  <a:schemeClr val="dk1"/>
                </a:solidFill>
              </a:defRPr>
            </a:lvl8pPr>
            <a:lvl9pPr lvl="8">
              <a:spcBef>
                <a:spcPts val="0"/>
              </a:spcBef>
              <a:spcAft>
                <a:spcPts val="0"/>
              </a:spcAft>
              <a:buClr>
                <a:schemeClr val="dk1"/>
              </a:buClr>
              <a:buSzPts val="5000"/>
              <a:buNone/>
              <a:defRPr sz="5000">
                <a:solidFill>
                  <a:schemeClr val="dk1"/>
                </a:solidFill>
              </a:defRPr>
            </a:lvl9pPr>
          </a:lstStyle>
          <a:p>
            <a:endParaRPr/>
          </a:p>
        </p:txBody>
      </p:sp>
      <p:sp>
        <p:nvSpPr>
          <p:cNvPr id="7" name="Google Shape;7;p1"/>
          <p:cNvSpPr txBox="1">
            <a:spLocks noGrp="1"/>
          </p:cNvSpPr>
          <p:nvPr>
            <p:ph type="body" idx="1"/>
          </p:nvPr>
        </p:nvSpPr>
        <p:spPr>
          <a:xfrm>
            <a:off x="515409" y="2395696"/>
            <a:ext cx="14089200" cy="7101900"/>
          </a:xfrm>
          <a:prstGeom prst="rect">
            <a:avLst/>
          </a:prstGeom>
          <a:noFill/>
          <a:ln>
            <a:noFill/>
          </a:ln>
        </p:spPr>
        <p:txBody>
          <a:bodyPr spcFirstLastPara="1" wrap="square" lIns="164125" tIns="164125" rIns="164125" bIns="164125" anchor="t" anchorCtr="0">
            <a:normAutofit/>
          </a:bodyPr>
          <a:lstStyle>
            <a:lvl1pPr marL="457200" lvl="0" indent="-431800">
              <a:lnSpc>
                <a:spcPct val="115000"/>
              </a:lnSpc>
              <a:spcBef>
                <a:spcPts val="0"/>
              </a:spcBef>
              <a:spcAft>
                <a:spcPts val="0"/>
              </a:spcAft>
              <a:buClr>
                <a:schemeClr val="dk2"/>
              </a:buClr>
              <a:buSzPts val="3200"/>
              <a:buChar char="●"/>
              <a:defRPr sz="3200">
                <a:solidFill>
                  <a:schemeClr val="dk2"/>
                </a:solidFill>
              </a:defRPr>
            </a:lvl1pPr>
            <a:lvl2pPr marL="914400" lvl="1" indent="-387350">
              <a:lnSpc>
                <a:spcPct val="115000"/>
              </a:lnSpc>
              <a:spcBef>
                <a:spcPts val="0"/>
              </a:spcBef>
              <a:spcAft>
                <a:spcPts val="0"/>
              </a:spcAft>
              <a:buClr>
                <a:schemeClr val="dk2"/>
              </a:buClr>
              <a:buSzPts val="2500"/>
              <a:buChar char="○"/>
              <a:defRPr sz="2500">
                <a:solidFill>
                  <a:schemeClr val="dk2"/>
                </a:solidFill>
              </a:defRPr>
            </a:lvl2pPr>
            <a:lvl3pPr marL="1371600" lvl="2" indent="-387350">
              <a:lnSpc>
                <a:spcPct val="115000"/>
              </a:lnSpc>
              <a:spcBef>
                <a:spcPts val="0"/>
              </a:spcBef>
              <a:spcAft>
                <a:spcPts val="0"/>
              </a:spcAft>
              <a:buClr>
                <a:schemeClr val="dk2"/>
              </a:buClr>
              <a:buSzPts val="2500"/>
              <a:buChar char="■"/>
              <a:defRPr sz="2500">
                <a:solidFill>
                  <a:schemeClr val="dk2"/>
                </a:solidFill>
              </a:defRPr>
            </a:lvl3pPr>
            <a:lvl4pPr marL="1828800" lvl="3" indent="-387350">
              <a:lnSpc>
                <a:spcPct val="115000"/>
              </a:lnSpc>
              <a:spcBef>
                <a:spcPts val="0"/>
              </a:spcBef>
              <a:spcAft>
                <a:spcPts val="0"/>
              </a:spcAft>
              <a:buClr>
                <a:schemeClr val="dk2"/>
              </a:buClr>
              <a:buSzPts val="2500"/>
              <a:buChar char="●"/>
              <a:defRPr sz="2500">
                <a:solidFill>
                  <a:schemeClr val="dk2"/>
                </a:solidFill>
              </a:defRPr>
            </a:lvl4pPr>
            <a:lvl5pPr marL="2286000" lvl="4" indent="-387350">
              <a:lnSpc>
                <a:spcPct val="115000"/>
              </a:lnSpc>
              <a:spcBef>
                <a:spcPts val="0"/>
              </a:spcBef>
              <a:spcAft>
                <a:spcPts val="0"/>
              </a:spcAft>
              <a:buClr>
                <a:schemeClr val="dk2"/>
              </a:buClr>
              <a:buSzPts val="2500"/>
              <a:buChar char="○"/>
              <a:defRPr sz="2500">
                <a:solidFill>
                  <a:schemeClr val="dk2"/>
                </a:solidFill>
              </a:defRPr>
            </a:lvl5pPr>
            <a:lvl6pPr marL="2743200" lvl="5" indent="-387350">
              <a:lnSpc>
                <a:spcPct val="115000"/>
              </a:lnSpc>
              <a:spcBef>
                <a:spcPts val="0"/>
              </a:spcBef>
              <a:spcAft>
                <a:spcPts val="0"/>
              </a:spcAft>
              <a:buClr>
                <a:schemeClr val="dk2"/>
              </a:buClr>
              <a:buSzPts val="2500"/>
              <a:buChar char="■"/>
              <a:defRPr sz="2500">
                <a:solidFill>
                  <a:schemeClr val="dk2"/>
                </a:solidFill>
              </a:defRPr>
            </a:lvl6pPr>
            <a:lvl7pPr marL="3200400" lvl="6" indent="-387350">
              <a:lnSpc>
                <a:spcPct val="115000"/>
              </a:lnSpc>
              <a:spcBef>
                <a:spcPts val="0"/>
              </a:spcBef>
              <a:spcAft>
                <a:spcPts val="0"/>
              </a:spcAft>
              <a:buClr>
                <a:schemeClr val="dk2"/>
              </a:buClr>
              <a:buSzPts val="2500"/>
              <a:buChar char="●"/>
              <a:defRPr sz="2500">
                <a:solidFill>
                  <a:schemeClr val="dk2"/>
                </a:solidFill>
              </a:defRPr>
            </a:lvl7pPr>
            <a:lvl8pPr marL="3657600" lvl="7" indent="-387350">
              <a:lnSpc>
                <a:spcPct val="115000"/>
              </a:lnSpc>
              <a:spcBef>
                <a:spcPts val="0"/>
              </a:spcBef>
              <a:spcAft>
                <a:spcPts val="0"/>
              </a:spcAft>
              <a:buClr>
                <a:schemeClr val="dk2"/>
              </a:buClr>
              <a:buSzPts val="2500"/>
              <a:buChar char="○"/>
              <a:defRPr sz="2500">
                <a:solidFill>
                  <a:schemeClr val="dk2"/>
                </a:solidFill>
              </a:defRPr>
            </a:lvl8pPr>
            <a:lvl9pPr marL="4114800" lvl="8" indent="-387350">
              <a:lnSpc>
                <a:spcPct val="115000"/>
              </a:lnSpc>
              <a:spcBef>
                <a:spcPts val="0"/>
              </a:spcBef>
              <a:spcAft>
                <a:spcPts val="0"/>
              </a:spcAft>
              <a:buClr>
                <a:schemeClr val="dk2"/>
              </a:buClr>
              <a:buSzPts val="2500"/>
              <a:buChar char="■"/>
              <a:defRPr sz="2500">
                <a:solidFill>
                  <a:schemeClr val="dk2"/>
                </a:solidFill>
              </a:defRPr>
            </a:lvl9pPr>
          </a:lstStyle>
          <a:p>
            <a:endParaRPr/>
          </a:p>
        </p:txBody>
      </p:sp>
      <p:sp>
        <p:nvSpPr>
          <p:cNvPr id="8" name="Google Shape;8;p1"/>
          <p:cNvSpPr txBox="1">
            <a:spLocks noGrp="1"/>
          </p:cNvSpPr>
          <p:nvPr>
            <p:ph type="sldNum" idx="12"/>
          </p:nvPr>
        </p:nvSpPr>
        <p:spPr>
          <a:xfrm>
            <a:off x="14009576" y="9693616"/>
            <a:ext cx="907200" cy="818100"/>
          </a:xfrm>
          <a:prstGeom prst="rect">
            <a:avLst/>
          </a:prstGeom>
          <a:noFill/>
          <a:ln>
            <a:noFill/>
          </a:ln>
        </p:spPr>
        <p:txBody>
          <a:bodyPr spcFirstLastPara="1" wrap="square" lIns="164125" tIns="164125" rIns="164125" bIns="164125" anchor="ctr" anchorCtr="0">
            <a:normAutofit/>
          </a:bodyPr>
          <a:lstStyle>
            <a:lvl1pPr lvl="0" algn="r">
              <a:buNone/>
              <a:defRPr sz="1800">
                <a:solidFill>
                  <a:schemeClr val="dk2"/>
                </a:solidFill>
              </a:defRPr>
            </a:lvl1pPr>
            <a:lvl2pPr lvl="1" algn="r">
              <a:buNone/>
              <a:defRPr sz="1800">
                <a:solidFill>
                  <a:schemeClr val="dk2"/>
                </a:solidFill>
              </a:defRPr>
            </a:lvl2pPr>
            <a:lvl3pPr lvl="2" algn="r">
              <a:buNone/>
              <a:defRPr sz="1800">
                <a:solidFill>
                  <a:schemeClr val="dk2"/>
                </a:solidFill>
              </a:defRPr>
            </a:lvl3pPr>
            <a:lvl4pPr lvl="3" algn="r">
              <a:buNone/>
              <a:defRPr sz="1800">
                <a:solidFill>
                  <a:schemeClr val="dk2"/>
                </a:solidFill>
              </a:defRPr>
            </a:lvl4pPr>
            <a:lvl5pPr lvl="4" algn="r">
              <a:buNone/>
              <a:defRPr sz="1800">
                <a:solidFill>
                  <a:schemeClr val="dk2"/>
                </a:solidFill>
              </a:defRPr>
            </a:lvl5pPr>
            <a:lvl6pPr lvl="5" algn="r">
              <a:buNone/>
              <a:defRPr sz="1800">
                <a:solidFill>
                  <a:schemeClr val="dk2"/>
                </a:solidFill>
              </a:defRPr>
            </a:lvl6pPr>
            <a:lvl7pPr lvl="6" algn="r">
              <a:buNone/>
              <a:defRPr sz="1800">
                <a:solidFill>
                  <a:schemeClr val="dk2"/>
                </a:solidFill>
              </a:defRPr>
            </a:lvl7pPr>
            <a:lvl8pPr lvl="7" algn="r">
              <a:buNone/>
              <a:defRPr sz="1800">
                <a:solidFill>
                  <a:schemeClr val="dk2"/>
                </a:solidFill>
              </a:defRPr>
            </a:lvl8pPr>
            <a:lvl9pPr lvl="8" algn="r">
              <a:buNone/>
              <a:defRPr sz="1800">
                <a:solidFill>
                  <a:schemeClr val="dk2"/>
                </a:solidFill>
              </a:defRPr>
            </a:lvl9pPr>
          </a:lstStyle>
          <a:p>
            <a:pPr marL="0" lvl="0" indent="0" algn="r" rtl="0">
              <a:spcBef>
                <a:spcPts val="0"/>
              </a:spcBef>
              <a:spcAft>
                <a:spcPts val="0"/>
              </a:spcAft>
              <a:buNone/>
            </a:pPr>
            <a:fld id="{00000000-1234-1234-1234-123412341234}" type="slidenum">
              <a:rPr lang="fr"/>
              <a:pPr marL="0" lvl="0" indent="0" algn="r" rtl="0">
                <a:spcBef>
                  <a:spcPts val="0"/>
                </a:spcBef>
                <a:spcAft>
                  <a:spcPts val="0"/>
                </a:spcAft>
                <a:buNone/>
              </a:pPr>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9.xml"/><Relationship Id="rId1" Type="http://schemas.openxmlformats.org/officeDocument/2006/relationships/slideLayout" Target="../slideLayouts/slideLayout1.xml"/><Relationship Id="rId4" Type="http://schemas.openxmlformats.org/officeDocument/2006/relationships/image" Target="../media/image1.png"/></Relationships>
</file>

<file path=ppt/slides/_rels/slide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0.xml"/><Relationship Id="rId1" Type="http://schemas.openxmlformats.org/officeDocument/2006/relationships/slideLayout" Target="../slideLayouts/slideLayout1.xml"/><Relationship Id="rId4" Type="http://schemas.openxmlformats.org/officeDocument/2006/relationships/image" Target="../media/image1.png"/></Relationships>
</file>

<file path=ppt/slides/_rels/slide1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1.xml"/><Relationship Id="rId1" Type="http://schemas.openxmlformats.org/officeDocument/2006/relationships/slideLayout" Target="../slideLayouts/slideLayout1.xml"/><Relationship Id="rId4" Type="http://schemas.openxmlformats.org/officeDocument/2006/relationships/image" Target="../media/image1.png"/></Relationships>
</file>

<file path=ppt/slides/_rels/slide1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2.xml"/><Relationship Id="rId1" Type="http://schemas.openxmlformats.org/officeDocument/2006/relationships/slideLayout" Target="../slideLayouts/slideLayout1.xml"/><Relationship Id="rId4" Type="http://schemas.openxmlformats.org/officeDocument/2006/relationships/image" Target="../media/image1.png"/></Relationships>
</file>

<file path=ppt/slides/_rels/slide1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3.xml"/><Relationship Id="rId1" Type="http://schemas.openxmlformats.org/officeDocument/2006/relationships/slideLayout" Target="../slideLayouts/slideLayout1.xml"/><Relationship Id="rId4" Type="http://schemas.openxmlformats.org/officeDocument/2006/relationships/image" Target="../media/image1.png"/></Relationships>
</file>

<file path=ppt/slides/_rels/slide1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4.xml"/><Relationship Id="rId1" Type="http://schemas.openxmlformats.org/officeDocument/2006/relationships/slideLayout" Target="../slideLayouts/slideLayout1.xml"/><Relationship Id="rId4" Type="http://schemas.openxmlformats.org/officeDocument/2006/relationships/image" Target="../media/image1.png"/></Relationships>
</file>

<file path=ppt/slides/_rels/slide16.xml.rels><?xml version="1.0" encoding="UTF-8" standalone="yes"?>
<Relationships xmlns="http://schemas.openxmlformats.org/package/2006/relationships"><Relationship Id="rId3" Type="http://schemas.openxmlformats.org/officeDocument/2006/relationships/hyperlink" Target="http://132virtualwing.org/" TargetMode="External"/><Relationship Id="rId2" Type="http://schemas.openxmlformats.org/officeDocument/2006/relationships/notesSlide" Target="../notesSlides/notesSlide15.xml"/><Relationship Id="rId1" Type="http://schemas.openxmlformats.org/officeDocument/2006/relationships/slideLayout" Target="../slideLayouts/slideLayout1.xml"/><Relationship Id="rId4" Type="http://schemas.openxmlformats.org/officeDocument/2006/relationships/image" Target="../media/image6.png"/></Relationships>
</file>

<file path=ppt/slides/_rels/slide17.xml.rels><?xml version="1.0" encoding="UTF-8" standalone="yes"?>
<Relationships xmlns="http://schemas.openxmlformats.org/package/2006/relationships"><Relationship Id="rId3" Type="http://schemas.openxmlformats.org/officeDocument/2006/relationships/hyperlink" Target="http://132virtualwing.org/" TargetMode="External"/><Relationship Id="rId2" Type="http://schemas.openxmlformats.org/officeDocument/2006/relationships/notesSlide" Target="../notesSlides/notesSlide16.xml"/><Relationship Id="rId1" Type="http://schemas.openxmlformats.org/officeDocument/2006/relationships/slideLayout" Target="../slideLayouts/slideLayout1.xml"/><Relationship Id="rId4" Type="http://schemas.openxmlformats.org/officeDocument/2006/relationships/image" Target="../media/image6.png"/></Relationships>
</file>

<file path=ppt/slides/_rels/slide18.xml.rels><?xml version="1.0" encoding="UTF-8" standalone="yes"?>
<Relationships xmlns="http://schemas.openxmlformats.org/package/2006/relationships"><Relationship Id="rId3" Type="http://schemas.openxmlformats.org/officeDocument/2006/relationships/hyperlink" Target="http://132virtualwing.org/" TargetMode="External"/><Relationship Id="rId2" Type="http://schemas.openxmlformats.org/officeDocument/2006/relationships/notesSlide" Target="../notesSlides/notesSlide17.xml"/><Relationship Id="rId1" Type="http://schemas.openxmlformats.org/officeDocument/2006/relationships/slideLayout" Target="../slideLayouts/slideLayout1.xml"/><Relationship Id="rId4" Type="http://schemas.openxmlformats.org/officeDocument/2006/relationships/image" Target="../media/image6.png"/></Relationships>
</file>

<file path=ppt/slides/_rels/slide19.xml.rels><?xml version="1.0" encoding="UTF-8" standalone="yes"?>
<Relationships xmlns="http://schemas.openxmlformats.org/package/2006/relationships"><Relationship Id="rId3" Type="http://schemas.openxmlformats.org/officeDocument/2006/relationships/hyperlink" Target="http://132virtualwing.org/" TargetMode="External"/><Relationship Id="rId2" Type="http://schemas.openxmlformats.org/officeDocument/2006/relationships/notesSlide" Target="../notesSlides/notesSlide18.xml"/><Relationship Id="rId1" Type="http://schemas.openxmlformats.org/officeDocument/2006/relationships/slideLayout" Target="../slideLayouts/slideLayout1.xml"/><Relationship Id="rId4" Type="http://schemas.openxmlformats.org/officeDocument/2006/relationships/image" Target="../media/image6.png"/></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1.xml"/><Relationship Id="rId5" Type="http://schemas.openxmlformats.org/officeDocument/2006/relationships/image" Target="../media/image1.png"/><Relationship Id="rId4" Type="http://schemas.openxmlformats.org/officeDocument/2006/relationships/image" Target="../media/image3.png"/></Relationships>
</file>

<file path=ppt/slides/_rels/slide20.xml.rels><?xml version="1.0" encoding="UTF-8" standalone="yes"?>
<Relationships xmlns="http://schemas.openxmlformats.org/package/2006/relationships"><Relationship Id="rId3" Type="http://schemas.openxmlformats.org/officeDocument/2006/relationships/hyperlink" Target="http://132virtualwing.org/" TargetMode="External"/><Relationship Id="rId2" Type="http://schemas.openxmlformats.org/officeDocument/2006/relationships/notesSlide" Target="../notesSlides/notesSlide19.xml"/><Relationship Id="rId1" Type="http://schemas.openxmlformats.org/officeDocument/2006/relationships/slideLayout" Target="../slideLayouts/slideLayout1.xml"/><Relationship Id="rId4" Type="http://schemas.openxmlformats.org/officeDocument/2006/relationships/image" Target="../media/image6.png"/></Relationships>
</file>

<file path=ppt/slides/_rels/slide21.xml.rels><?xml version="1.0" encoding="UTF-8" standalone="yes"?>
<Relationships xmlns="http://schemas.openxmlformats.org/package/2006/relationships"><Relationship Id="rId3" Type="http://schemas.openxmlformats.org/officeDocument/2006/relationships/hyperlink" Target="http://132virtualwing.org/" TargetMode="External"/><Relationship Id="rId2" Type="http://schemas.openxmlformats.org/officeDocument/2006/relationships/notesSlide" Target="../notesSlides/notesSlide20.xml"/><Relationship Id="rId1" Type="http://schemas.openxmlformats.org/officeDocument/2006/relationships/slideLayout" Target="../slideLayouts/slideLayout1.xml"/><Relationship Id="rId4" Type="http://schemas.openxmlformats.org/officeDocument/2006/relationships/image" Target="../media/image6.png"/></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1.xml"/><Relationship Id="rId6" Type="http://schemas.openxmlformats.org/officeDocument/2006/relationships/image" Target="../media/image1.png"/><Relationship Id="rId5" Type="http://schemas.openxmlformats.org/officeDocument/2006/relationships/image" Target="../media/image3.png"/><Relationship Id="rId4" Type="http://schemas.microsoft.com/office/2007/relationships/hdphoto" Target="../media/hdphoto1.wdp"/></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1.xml"/><Relationship Id="rId6" Type="http://schemas.microsoft.com/office/2007/relationships/hdphoto" Target="../media/hdphoto2.wdp"/><Relationship Id="rId5" Type="http://schemas.openxmlformats.org/officeDocument/2006/relationships/image" Target="../media/image5.png"/><Relationship Id="rId4" Type="http://schemas.openxmlformats.org/officeDocument/2006/relationships/image" Target="../media/image1.png"/></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1.xml"/><Relationship Id="rId4" Type="http://schemas.openxmlformats.org/officeDocument/2006/relationships/image" Target="../media/image1.png"/></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6.xml"/><Relationship Id="rId1" Type="http://schemas.openxmlformats.org/officeDocument/2006/relationships/slideLayout" Target="../slideLayouts/slideLayout1.xml"/><Relationship Id="rId6" Type="http://schemas.openxmlformats.org/officeDocument/2006/relationships/image" Target="../media/image1.png"/><Relationship Id="rId5" Type="http://schemas.openxmlformats.org/officeDocument/2006/relationships/image" Target="../media/image3.png"/><Relationship Id="rId4" Type="http://schemas.microsoft.com/office/2007/relationships/hdphoto" Target="../media/hdphoto2.wdp"/></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7.xml"/><Relationship Id="rId1" Type="http://schemas.openxmlformats.org/officeDocument/2006/relationships/slideLayout" Target="../slideLayouts/slideLayout1.xml"/><Relationship Id="rId4" Type="http://schemas.openxmlformats.org/officeDocument/2006/relationships/image" Target="../media/image1.png"/></Relationships>
</file>

<file path=ppt/slides/_rels/slide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8.xml"/><Relationship Id="rId1" Type="http://schemas.openxmlformats.org/officeDocument/2006/relationships/slideLayout" Target="../slideLayouts/slideLayout1.xml"/><Relationship Id="rId4" Type="http://schemas.openxmlformats.org/officeDocument/2006/relationships/image" Target="../media/image1.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sp>
        <p:nvSpPr>
          <p:cNvPr id="54" name="Google Shape;54;p13"/>
          <p:cNvSpPr txBox="1">
            <a:spLocks noGrp="1"/>
          </p:cNvSpPr>
          <p:nvPr>
            <p:ph type="ctrTitle"/>
          </p:nvPr>
        </p:nvSpPr>
        <p:spPr>
          <a:xfrm>
            <a:off x="1482600" y="2861100"/>
            <a:ext cx="12154800" cy="4969800"/>
          </a:xfrm>
          <a:prstGeom prst="rect">
            <a:avLst/>
          </a:prstGeom>
          <a:solidFill>
            <a:schemeClr val="lt1"/>
          </a:solidFill>
          <a:ln w="76200" cap="flat" cmpd="sng">
            <a:solidFill>
              <a:schemeClr val="dk1"/>
            </a:solidFill>
            <a:prstDash val="solid"/>
            <a:round/>
            <a:headEnd type="none" w="sm" len="sm"/>
            <a:tailEnd type="none" w="sm" len="sm"/>
          </a:ln>
          <a:effectLst>
            <a:outerShdw blurRad="57150" dist="285750" dir="2700000" algn="bl" rotWithShape="0">
              <a:srgbClr val="000000">
                <a:alpha val="50000"/>
              </a:srgbClr>
            </a:outerShdw>
          </a:effectLst>
        </p:spPr>
        <p:txBody>
          <a:bodyPr spcFirstLastPara="1" wrap="square" lIns="164125" tIns="164125" rIns="164125" bIns="164125" anchor="ctr" anchorCtr="0">
            <a:normAutofit/>
          </a:bodyPr>
          <a:lstStyle/>
          <a:p>
            <a:pPr marL="0" lvl="0" indent="0" algn="ctr" rtl="0">
              <a:spcBef>
                <a:spcPts val="0"/>
              </a:spcBef>
              <a:spcAft>
                <a:spcPts val="0"/>
              </a:spcAft>
              <a:buNone/>
            </a:pPr>
            <a:r>
              <a:rPr lang="fr" sz="6000" b="1" dirty="0"/>
              <a:t>TARGET FOLDER</a:t>
            </a:r>
            <a:endParaRPr sz="4000" dirty="0"/>
          </a:p>
          <a:p>
            <a:pPr marL="0" lvl="0" indent="0" algn="ctr" rtl="0">
              <a:spcBef>
                <a:spcPts val="0"/>
              </a:spcBef>
              <a:spcAft>
                <a:spcPts val="0"/>
              </a:spcAft>
              <a:buNone/>
            </a:pPr>
            <a:endParaRPr sz="4000" dirty="0"/>
          </a:p>
          <a:p>
            <a:pPr marL="0" lvl="0" indent="0" algn="ctr" rtl="0">
              <a:spcBef>
                <a:spcPts val="0"/>
              </a:spcBef>
              <a:spcAft>
                <a:spcPts val="0"/>
              </a:spcAft>
              <a:buNone/>
            </a:pPr>
            <a:r>
              <a:rPr lang="fr" sz="4000" dirty="0"/>
              <a:t>SRNTGT105</a:t>
            </a:r>
            <a:endParaRPr sz="4000" dirty="0"/>
          </a:p>
          <a:p>
            <a:pPr marL="0" lvl="0" indent="0" algn="ctr" rtl="0">
              <a:spcBef>
                <a:spcPts val="0"/>
              </a:spcBef>
              <a:spcAft>
                <a:spcPts val="0"/>
              </a:spcAft>
              <a:buNone/>
            </a:pPr>
            <a:endParaRPr sz="4000" dirty="0"/>
          </a:p>
          <a:p>
            <a:pPr marL="0" lvl="0" indent="0" algn="ctr" rtl="0">
              <a:spcBef>
                <a:spcPts val="0"/>
              </a:spcBef>
              <a:spcAft>
                <a:spcPts val="0"/>
              </a:spcAft>
              <a:buNone/>
            </a:pPr>
            <a:r>
              <a:rPr lang="en-GB" sz="4000" dirty="0"/>
              <a:t>Supreme High Command HQ building</a:t>
            </a:r>
            <a:r>
              <a:rPr lang="fr" sz="4000" dirty="0"/>
              <a:t>, SRN</a:t>
            </a:r>
            <a:endParaRPr sz="4000" dirty="0"/>
          </a:p>
        </p:txBody>
      </p:sp>
      <p:sp>
        <p:nvSpPr>
          <p:cNvPr id="55" name="Google Shape;55;p13"/>
          <p:cNvSpPr txBox="1"/>
          <p:nvPr/>
        </p:nvSpPr>
        <p:spPr>
          <a:xfrm>
            <a:off x="5966700" y="9901750"/>
            <a:ext cx="3186600" cy="614400"/>
          </a:xfrm>
          <a:prstGeom prst="rect">
            <a:avLst/>
          </a:prstGeom>
          <a:solidFill>
            <a:schemeClr val="lt1"/>
          </a:solid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algn="ctr"/>
            <a:r>
              <a:rPr lang="nb-NO" b="1" dirty="0">
                <a:solidFill>
                  <a:srgbClr val="FF0000"/>
                </a:solidFill>
              </a:rPr>
              <a:t>OPAC CLASSIFIED</a:t>
            </a:r>
          </a:p>
          <a:p>
            <a:pPr marL="0" lvl="0" indent="0" algn="ctr" rtl="0">
              <a:spcBef>
                <a:spcPts val="0"/>
              </a:spcBef>
              <a:spcAft>
                <a:spcPts val="0"/>
              </a:spcAft>
              <a:buNone/>
            </a:pPr>
            <a:r>
              <a:rPr lang="fr" b="1" dirty="0">
                <a:solidFill>
                  <a:srgbClr val="FF0000"/>
                </a:solidFill>
              </a:rPr>
              <a:t> REL TO CJTF-23</a:t>
            </a:r>
            <a:endParaRPr b="1">
              <a:solidFill>
                <a:srgbClr val="FF0000"/>
              </a:solidFill>
            </a:endParaRPr>
          </a:p>
        </p:txBody>
      </p:sp>
      <p:sp>
        <p:nvSpPr>
          <p:cNvPr id="56" name="Google Shape;56;p13"/>
          <p:cNvSpPr txBox="1"/>
          <p:nvPr/>
        </p:nvSpPr>
        <p:spPr>
          <a:xfrm>
            <a:off x="5966700" y="175850"/>
            <a:ext cx="3186600" cy="614400"/>
          </a:xfrm>
          <a:prstGeom prst="rect">
            <a:avLst/>
          </a:prstGeom>
          <a:solidFill>
            <a:schemeClr val="lt1"/>
          </a:solid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algn="ctr"/>
            <a:r>
              <a:rPr lang="en-US" b="1" dirty="0">
                <a:solidFill>
                  <a:srgbClr val="FF0000"/>
                </a:solidFill>
              </a:rPr>
              <a:t>OPAC CLASSIFIED</a:t>
            </a:r>
          </a:p>
          <a:p>
            <a:pPr lvl="0" algn="ctr"/>
            <a:r>
              <a:rPr lang="en-US" b="1" dirty="0">
                <a:solidFill>
                  <a:srgbClr val="FF0000"/>
                </a:solidFill>
              </a:rPr>
              <a:t> REL TO CJTF-23</a:t>
            </a:r>
          </a:p>
        </p:txBody>
      </p:sp>
      <p:pic>
        <p:nvPicPr>
          <p:cNvPr id="6" name="Picture 1" descr="D:\GIT PROJECTS\OPAT-background\Virtual Intelligence Service only logo.PNG"/>
          <p:cNvPicPr>
            <a:picLocks noChangeAspect="1" noChangeArrowheads="1"/>
          </p:cNvPicPr>
          <p:nvPr/>
        </p:nvPicPr>
        <p:blipFill>
          <a:blip r:embed="rId3"/>
          <a:srcRect/>
          <a:stretch>
            <a:fillRect/>
          </a:stretch>
        </p:blipFill>
        <p:spPr bwMode="auto">
          <a:xfrm>
            <a:off x="0" y="0"/>
            <a:ext cx="2225675" cy="1958975"/>
          </a:xfrm>
          <a:prstGeom prst="rect">
            <a:avLst/>
          </a:prstGeom>
          <a:noFill/>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show="0">
  <p:cSld>
    <p:spTree>
      <p:nvGrpSpPr>
        <p:cNvPr id="1" name="Shape 220"/>
        <p:cNvGrpSpPr/>
        <p:nvPr/>
      </p:nvGrpSpPr>
      <p:grpSpPr>
        <a:xfrm>
          <a:off x="0" y="0"/>
          <a:ext cx="0" cy="0"/>
          <a:chOff x="0" y="0"/>
          <a:chExt cx="0" cy="0"/>
        </a:xfrm>
      </p:grpSpPr>
      <p:sp>
        <p:nvSpPr>
          <p:cNvPr id="227" name="Google Shape;227;p24"/>
          <p:cNvSpPr/>
          <p:nvPr/>
        </p:nvSpPr>
        <p:spPr>
          <a:xfrm rot="6727683">
            <a:off x="6891639" y="6806410"/>
            <a:ext cx="768520" cy="955517"/>
          </a:xfrm>
          <a:custGeom>
            <a:avLst/>
            <a:gdLst/>
            <a:ahLst/>
            <a:cxnLst/>
            <a:rect l="l" t="t" r="r" b="b"/>
            <a:pathLst>
              <a:path w="181495" h="146858" extrusionOk="0">
                <a:moveTo>
                  <a:pt x="1386" y="53340"/>
                </a:moveTo>
                <a:lnTo>
                  <a:pt x="65117" y="0"/>
                </a:lnTo>
                <a:lnTo>
                  <a:pt x="169026" y="58189"/>
                </a:lnTo>
                <a:lnTo>
                  <a:pt x="181495" y="145473"/>
                </a:lnTo>
                <a:lnTo>
                  <a:pt x="63731" y="146858"/>
                </a:lnTo>
                <a:lnTo>
                  <a:pt x="0" y="82435"/>
                </a:lnTo>
                <a:lnTo>
                  <a:pt x="2079" y="53340"/>
                </a:lnTo>
              </a:path>
            </a:pathLst>
          </a:custGeom>
          <a:noFill/>
          <a:ln w="19050" cap="flat" cmpd="sng">
            <a:solidFill>
              <a:srgbClr val="CCCCCC"/>
            </a:solidFill>
            <a:prstDash val="solid"/>
            <a:round/>
            <a:headEnd type="none" w="med" len="med"/>
            <a:tailEnd type="none" w="med" len="med"/>
          </a:ln>
        </p:spPr>
        <p:txBody>
          <a:bodyPr/>
          <a:lstStyle/>
          <a:p>
            <a:endParaRPr lang="en-GB"/>
          </a:p>
        </p:txBody>
      </p:sp>
      <p:sp>
        <p:nvSpPr>
          <p:cNvPr id="228" name="Google Shape;228;p24"/>
          <p:cNvSpPr/>
          <p:nvPr/>
        </p:nvSpPr>
        <p:spPr>
          <a:xfrm>
            <a:off x="5824730" y="5599900"/>
            <a:ext cx="2249631" cy="2196996"/>
          </a:xfrm>
          <a:custGeom>
            <a:avLst/>
            <a:gdLst/>
            <a:ahLst/>
            <a:cxnLst/>
            <a:rect l="l" t="t" r="r" b="b"/>
            <a:pathLst>
              <a:path w="181495" h="146858" extrusionOk="0">
                <a:moveTo>
                  <a:pt x="1386" y="53340"/>
                </a:moveTo>
                <a:lnTo>
                  <a:pt x="65117" y="0"/>
                </a:lnTo>
                <a:lnTo>
                  <a:pt x="169026" y="58189"/>
                </a:lnTo>
                <a:lnTo>
                  <a:pt x="181495" y="145473"/>
                </a:lnTo>
                <a:lnTo>
                  <a:pt x="63731" y="146858"/>
                </a:lnTo>
                <a:lnTo>
                  <a:pt x="0" y="82435"/>
                </a:lnTo>
                <a:lnTo>
                  <a:pt x="2079" y="53340"/>
                </a:lnTo>
              </a:path>
            </a:pathLst>
          </a:custGeom>
          <a:noFill/>
          <a:ln w="19050" cap="flat" cmpd="sng">
            <a:solidFill>
              <a:schemeClr val="accent6"/>
            </a:solidFill>
            <a:prstDash val="solid"/>
            <a:round/>
            <a:headEnd type="none" w="med" len="med"/>
            <a:tailEnd type="none" w="med" len="med"/>
          </a:ln>
        </p:spPr>
        <p:txBody>
          <a:bodyPr/>
          <a:lstStyle/>
          <a:p>
            <a:endParaRPr lang="en-GB"/>
          </a:p>
        </p:txBody>
      </p:sp>
      <p:sp>
        <p:nvSpPr>
          <p:cNvPr id="229" name="Google Shape;229;p24"/>
          <p:cNvSpPr/>
          <p:nvPr/>
        </p:nvSpPr>
        <p:spPr>
          <a:xfrm rot="-8527323">
            <a:off x="5215054" y="5130113"/>
            <a:ext cx="768569" cy="955461"/>
          </a:xfrm>
          <a:custGeom>
            <a:avLst/>
            <a:gdLst/>
            <a:ahLst/>
            <a:cxnLst/>
            <a:rect l="l" t="t" r="r" b="b"/>
            <a:pathLst>
              <a:path w="181495" h="146858" extrusionOk="0">
                <a:moveTo>
                  <a:pt x="1386" y="53340"/>
                </a:moveTo>
                <a:lnTo>
                  <a:pt x="65117" y="0"/>
                </a:lnTo>
                <a:lnTo>
                  <a:pt x="169026" y="58189"/>
                </a:lnTo>
                <a:lnTo>
                  <a:pt x="181495" y="145473"/>
                </a:lnTo>
                <a:lnTo>
                  <a:pt x="63731" y="146858"/>
                </a:lnTo>
                <a:lnTo>
                  <a:pt x="0" y="82435"/>
                </a:lnTo>
                <a:lnTo>
                  <a:pt x="2079" y="53340"/>
                </a:lnTo>
              </a:path>
            </a:pathLst>
          </a:custGeom>
          <a:noFill/>
          <a:ln w="19050" cap="flat" cmpd="sng">
            <a:solidFill>
              <a:srgbClr val="CCCCCC"/>
            </a:solidFill>
            <a:prstDash val="solid"/>
            <a:round/>
            <a:headEnd type="none" w="med" len="med"/>
            <a:tailEnd type="none" w="med" len="med"/>
          </a:ln>
        </p:spPr>
        <p:txBody>
          <a:bodyPr/>
          <a:lstStyle/>
          <a:p>
            <a:endParaRPr lang="en-GB"/>
          </a:p>
        </p:txBody>
      </p:sp>
      <p:grpSp>
        <p:nvGrpSpPr>
          <p:cNvPr id="230" name="Google Shape;230;p24"/>
          <p:cNvGrpSpPr/>
          <p:nvPr/>
        </p:nvGrpSpPr>
        <p:grpSpPr>
          <a:xfrm>
            <a:off x="2875975" y="3530000"/>
            <a:ext cx="2533050" cy="1733100"/>
            <a:chOff x="4206025" y="5185225"/>
            <a:chExt cx="2533050" cy="1733100"/>
          </a:xfrm>
        </p:grpSpPr>
        <p:sp>
          <p:nvSpPr>
            <p:cNvPr id="231" name="Google Shape;231;p24"/>
            <p:cNvSpPr txBox="1"/>
            <p:nvPr/>
          </p:nvSpPr>
          <p:spPr>
            <a:xfrm>
              <a:off x="4206025" y="5185225"/>
              <a:ext cx="2126700" cy="5022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fr" b="1">
                  <a:solidFill>
                    <a:schemeClr val="dk1"/>
                  </a:solidFill>
                </a:rPr>
                <a:t>FACILITY NAME</a:t>
              </a:r>
              <a:endParaRPr b="1">
                <a:solidFill>
                  <a:schemeClr val="dk1"/>
                </a:solidFill>
              </a:endParaRPr>
            </a:p>
            <a:p>
              <a:pPr marL="0" lvl="0" indent="0" algn="l" rtl="0">
                <a:spcBef>
                  <a:spcPts val="0"/>
                </a:spcBef>
                <a:spcAft>
                  <a:spcPts val="0"/>
                </a:spcAft>
                <a:buNone/>
              </a:pPr>
              <a:r>
                <a:rPr lang="fr" b="1">
                  <a:solidFill>
                    <a:schemeClr val="dk1"/>
                  </a:solidFill>
                </a:rPr>
                <a:t>XXXXXXX</a:t>
              </a:r>
              <a:endParaRPr b="1">
                <a:solidFill>
                  <a:schemeClr val="dk1"/>
                </a:solidFill>
              </a:endParaRPr>
            </a:p>
          </p:txBody>
        </p:sp>
        <p:cxnSp>
          <p:nvCxnSpPr>
            <p:cNvPr id="232" name="Google Shape;232;p24"/>
            <p:cNvCxnSpPr>
              <a:stCxn id="231" idx="2"/>
            </p:cNvCxnSpPr>
            <p:nvPr/>
          </p:nvCxnSpPr>
          <p:spPr>
            <a:xfrm>
              <a:off x="5269375" y="5687425"/>
              <a:ext cx="1469700" cy="1230900"/>
            </a:xfrm>
            <a:prstGeom prst="straightConnector1">
              <a:avLst/>
            </a:prstGeom>
            <a:noFill/>
            <a:ln w="19050" cap="flat" cmpd="sng">
              <a:solidFill>
                <a:srgbClr val="000000"/>
              </a:solidFill>
              <a:prstDash val="solid"/>
              <a:round/>
              <a:headEnd type="none" w="med" len="med"/>
              <a:tailEnd type="none" w="med" len="med"/>
            </a:ln>
          </p:spPr>
        </p:cxnSp>
      </p:grpSp>
      <p:grpSp>
        <p:nvGrpSpPr>
          <p:cNvPr id="233" name="Google Shape;233;p24"/>
          <p:cNvGrpSpPr/>
          <p:nvPr/>
        </p:nvGrpSpPr>
        <p:grpSpPr>
          <a:xfrm>
            <a:off x="2984625" y="7317825"/>
            <a:ext cx="3765900" cy="502200"/>
            <a:chOff x="4162275" y="4096250"/>
            <a:chExt cx="3765900" cy="502200"/>
          </a:xfrm>
        </p:grpSpPr>
        <p:sp>
          <p:nvSpPr>
            <p:cNvPr id="234" name="Google Shape;234;p24"/>
            <p:cNvSpPr txBox="1"/>
            <p:nvPr/>
          </p:nvSpPr>
          <p:spPr>
            <a:xfrm>
              <a:off x="4162275" y="4096250"/>
              <a:ext cx="2126700" cy="5022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fr" b="1">
                  <a:solidFill>
                    <a:schemeClr val="dk1"/>
                  </a:solidFill>
                </a:rPr>
                <a:t>FACILITY NAME</a:t>
              </a:r>
              <a:endParaRPr b="1">
                <a:solidFill>
                  <a:schemeClr val="dk1"/>
                </a:solidFill>
              </a:endParaRPr>
            </a:p>
            <a:p>
              <a:pPr marL="0" lvl="0" indent="0" algn="l" rtl="0">
                <a:spcBef>
                  <a:spcPts val="0"/>
                </a:spcBef>
                <a:spcAft>
                  <a:spcPts val="0"/>
                </a:spcAft>
                <a:buNone/>
              </a:pPr>
              <a:r>
                <a:rPr lang="fr" b="1">
                  <a:solidFill>
                    <a:schemeClr val="dk1"/>
                  </a:solidFill>
                </a:rPr>
                <a:t>XXXXXXX</a:t>
              </a:r>
              <a:endParaRPr b="1">
                <a:solidFill>
                  <a:schemeClr val="dk1"/>
                </a:solidFill>
              </a:endParaRPr>
            </a:p>
          </p:txBody>
        </p:sp>
        <p:cxnSp>
          <p:nvCxnSpPr>
            <p:cNvPr id="235" name="Google Shape;235;p24"/>
            <p:cNvCxnSpPr>
              <a:stCxn id="234" idx="3"/>
            </p:cNvCxnSpPr>
            <p:nvPr/>
          </p:nvCxnSpPr>
          <p:spPr>
            <a:xfrm rot="10800000" flipH="1">
              <a:off x="6288975" y="4231250"/>
              <a:ext cx="1639200" cy="116100"/>
            </a:xfrm>
            <a:prstGeom prst="straightConnector1">
              <a:avLst/>
            </a:prstGeom>
            <a:noFill/>
            <a:ln w="19050" cap="flat" cmpd="sng">
              <a:solidFill>
                <a:srgbClr val="000000"/>
              </a:solidFill>
              <a:prstDash val="solid"/>
              <a:round/>
              <a:headEnd type="none" w="med" len="med"/>
              <a:tailEnd type="none" w="med" len="med"/>
            </a:ln>
          </p:spPr>
        </p:cxnSp>
      </p:grpSp>
      <p:sp>
        <p:nvSpPr>
          <p:cNvPr id="236" name="Google Shape;236;p24"/>
          <p:cNvSpPr txBox="1"/>
          <p:nvPr/>
        </p:nvSpPr>
        <p:spPr>
          <a:xfrm>
            <a:off x="11932750" y="10077413"/>
            <a:ext cx="3186600" cy="6144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457200" algn="l" rtl="0">
              <a:spcBef>
                <a:spcPts val="0"/>
              </a:spcBef>
              <a:spcAft>
                <a:spcPts val="0"/>
              </a:spcAft>
              <a:buNone/>
            </a:pPr>
            <a:r>
              <a:rPr lang="fr" b="1"/>
              <a:t>INSTALLATION OUTLINE</a:t>
            </a:r>
            <a:endParaRPr b="1"/>
          </a:p>
          <a:p>
            <a:pPr marL="0" lvl="0" indent="457200" algn="l" rtl="0">
              <a:spcBef>
                <a:spcPts val="0"/>
              </a:spcBef>
              <a:spcAft>
                <a:spcPts val="0"/>
              </a:spcAft>
              <a:buNone/>
            </a:pPr>
            <a:r>
              <a:rPr lang="fr" b="1"/>
              <a:t>FACILITY OUTLINE</a:t>
            </a:r>
            <a:endParaRPr b="1"/>
          </a:p>
        </p:txBody>
      </p:sp>
      <p:cxnSp>
        <p:nvCxnSpPr>
          <p:cNvPr id="237" name="Google Shape;237;p24"/>
          <p:cNvCxnSpPr/>
          <p:nvPr/>
        </p:nvCxnSpPr>
        <p:spPr>
          <a:xfrm>
            <a:off x="12038150" y="10346023"/>
            <a:ext cx="360000" cy="3600"/>
          </a:xfrm>
          <a:prstGeom prst="straightConnector1">
            <a:avLst/>
          </a:prstGeom>
          <a:noFill/>
          <a:ln w="28575" cap="flat" cmpd="sng">
            <a:solidFill>
              <a:schemeClr val="accent6"/>
            </a:solidFill>
            <a:prstDash val="solid"/>
            <a:round/>
            <a:headEnd type="none" w="med" len="med"/>
            <a:tailEnd type="none" w="med" len="med"/>
          </a:ln>
        </p:spPr>
      </p:cxnSp>
      <p:cxnSp>
        <p:nvCxnSpPr>
          <p:cNvPr id="238" name="Google Shape;238;p24"/>
          <p:cNvCxnSpPr/>
          <p:nvPr/>
        </p:nvCxnSpPr>
        <p:spPr>
          <a:xfrm>
            <a:off x="12038150" y="10554896"/>
            <a:ext cx="360000" cy="3600"/>
          </a:xfrm>
          <a:prstGeom prst="straightConnector1">
            <a:avLst/>
          </a:prstGeom>
          <a:noFill/>
          <a:ln w="28575" cap="flat" cmpd="sng">
            <a:solidFill>
              <a:srgbClr val="9E9E9E"/>
            </a:solidFill>
            <a:prstDash val="solid"/>
            <a:round/>
            <a:headEnd type="none" w="med" len="med"/>
            <a:tailEnd type="none" w="med" len="med"/>
          </a:ln>
        </p:spPr>
      </p:cxnSp>
      <p:sp>
        <p:nvSpPr>
          <p:cNvPr id="3" name="TextBox 2">
            <a:extLst>
              <a:ext uri="{FF2B5EF4-FFF2-40B4-BE49-F238E27FC236}">
                <a16:creationId xmlns:a16="http://schemas.microsoft.com/office/drawing/2014/main" xmlns="" id="{E59C8CAD-E60C-1460-A1E9-39CE08F2452C}"/>
              </a:ext>
            </a:extLst>
          </p:cNvPr>
          <p:cNvSpPr txBox="1"/>
          <p:nvPr/>
        </p:nvSpPr>
        <p:spPr>
          <a:xfrm>
            <a:off x="2450786" y="385601"/>
            <a:ext cx="6646569" cy="400110"/>
          </a:xfrm>
          <a:prstGeom prst="rect">
            <a:avLst/>
          </a:prstGeom>
          <a:noFill/>
        </p:spPr>
        <p:txBody>
          <a:bodyPr wrap="square">
            <a:spAutoFit/>
          </a:bodyPr>
          <a:lstStyle/>
          <a:p>
            <a:pPr marL="0" lvl="0" indent="0" algn="l" rtl="0">
              <a:spcBef>
                <a:spcPts val="0"/>
              </a:spcBef>
              <a:spcAft>
                <a:spcPts val="0"/>
              </a:spcAft>
              <a:buNone/>
            </a:pPr>
            <a:r>
              <a:rPr lang="en-GB" sz="2000" b="1" dirty="0"/>
              <a:t>COLLOCATED FACILITY GRAPHIC</a:t>
            </a:r>
            <a:r>
              <a:rPr lang="en-GB" sz="2000" b="1" dirty="0">
                <a:solidFill>
                  <a:schemeClr val="dk1"/>
                </a:solidFill>
              </a:rPr>
              <a:t> [X]</a:t>
            </a:r>
            <a:endParaRPr lang="en-GB" sz="2000" b="1" dirty="0"/>
          </a:p>
        </p:txBody>
      </p:sp>
      <p:grpSp>
        <p:nvGrpSpPr>
          <p:cNvPr id="4" name="Group 3">
            <a:extLst>
              <a:ext uri="{FF2B5EF4-FFF2-40B4-BE49-F238E27FC236}">
                <a16:creationId xmlns:a16="http://schemas.microsoft.com/office/drawing/2014/main" xmlns="" id="{98168E40-E252-5BF4-D2E0-E5C7F45817EA}"/>
              </a:ext>
            </a:extLst>
          </p:cNvPr>
          <p:cNvGrpSpPr/>
          <p:nvPr/>
        </p:nvGrpSpPr>
        <p:grpSpPr>
          <a:xfrm>
            <a:off x="1" y="0"/>
            <a:ext cx="15119349" cy="1980670"/>
            <a:chOff x="1" y="0"/>
            <a:chExt cx="15119349" cy="1980670"/>
          </a:xfrm>
        </p:grpSpPr>
        <p:sp>
          <p:nvSpPr>
            <p:cNvPr id="5" name="TextBox 4">
              <a:extLst>
                <a:ext uri="{FF2B5EF4-FFF2-40B4-BE49-F238E27FC236}">
                  <a16:creationId xmlns:a16="http://schemas.microsoft.com/office/drawing/2014/main" xmlns="" id="{2A3F492B-D7E5-6ECB-7486-3E212017C0E3}"/>
                </a:ext>
              </a:extLst>
            </p:cNvPr>
            <p:cNvSpPr txBox="1"/>
            <p:nvPr/>
          </p:nvSpPr>
          <p:spPr>
            <a:xfrm>
              <a:off x="9114792" y="556201"/>
              <a:ext cx="2232531" cy="523220"/>
            </a:xfrm>
            <a:prstGeom prst="rect">
              <a:avLst/>
            </a:prstGeom>
            <a:noFill/>
          </p:spPr>
          <p:txBody>
            <a:bodyPr wrap="square">
              <a:spAutoFit/>
            </a:bodyPr>
            <a:lstStyle/>
            <a:p>
              <a:pPr marL="0" lvl="0" indent="0" algn="ctr" rtl="0">
                <a:spcBef>
                  <a:spcPts val="0"/>
                </a:spcBef>
                <a:spcAft>
                  <a:spcPts val="0"/>
                </a:spcAft>
                <a:buNone/>
              </a:pPr>
              <a:r>
                <a:rPr lang="en-GB" sz="1400" b="1" dirty="0"/>
                <a:t>MAP</a:t>
              </a:r>
            </a:p>
            <a:p>
              <a:pPr marL="0" lvl="0" indent="0" algn="ctr" rtl="0">
                <a:spcBef>
                  <a:spcPts val="0"/>
                </a:spcBef>
                <a:spcAft>
                  <a:spcPts val="0"/>
                </a:spcAft>
                <a:buNone/>
              </a:pPr>
              <a:r>
                <a:rPr lang="en-GB" sz="1400" b="1" dirty="0"/>
                <a:t>OVERVIEW</a:t>
              </a:r>
            </a:p>
          </p:txBody>
        </p:sp>
        <p:pic>
          <p:nvPicPr>
            <p:cNvPr id="6" name="Picture 5">
              <a:extLst>
                <a:ext uri="{FF2B5EF4-FFF2-40B4-BE49-F238E27FC236}">
                  <a16:creationId xmlns:a16="http://schemas.microsoft.com/office/drawing/2014/main" xmlns="" id="{3081AF34-5F50-83E8-DEAC-97FF4D39E9F7}"/>
                </a:ext>
              </a:extLst>
            </p:cNvPr>
            <p:cNvPicPr>
              <a:picLocks noChangeAspect="1" noChangeArrowheads="1"/>
            </p:cNvPicPr>
            <p:nvPr/>
          </p:nvPicPr>
          <p:blipFill>
            <a:blip r:embed="rId3" cstate="screen"/>
            <a:srcRect b="514"/>
            <a:stretch>
              <a:fillRect/>
            </a:stretch>
          </p:blipFill>
          <p:spPr bwMode="auto">
            <a:xfrm>
              <a:off x="9113720" y="17404"/>
              <a:ext cx="2249106" cy="1888331"/>
            </a:xfrm>
            <a:prstGeom prst="rect">
              <a:avLst/>
            </a:prstGeom>
            <a:noFill/>
            <a:ln w="9525">
              <a:solidFill>
                <a:schemeClr val="tx1"/>
              </a:solidFill>
              <a:miter lim="800000"/>
              <a:headEnd/>
              <a:tailEnd/>
            </a:ln>
            <a:effectLst/>
          </p:spPr>
        </p:pic>
        <p:grpSp>
          <p:nvGrpSpPr>
            <p:cNvPr id="7" name="Group 6">
              <a:extLst>
                <a:ext uri="{FF2B5EF4-FFF2-40B4-BE49-F238E27FC236}">
                  <a16:creationId xmlns:a16="http://schemas.microsoft.com/office/drawing/2014/main" xmlns="" id="{56E80D80-AA46-DAF7-2FDB-862299DB95C3}"/>
                </a:ext>
              </a:extLst>
            </p:cNvPr>
            <p:cNvGrpSpPr/>
            <p:nvPr/>
          </p:nvGrpSpPr>
          <p:grpSpPr>
            <a:xfrm>
              <a:off x="1" y="0"/>
              <a:ext cx="15119349" cy="1921524"/>
              <a:chOff x="1" y="-1616"/>
              <a:chExt cx="15119349" cy="1921524"/>
            </a:xfrm>
          </p:grpSpPr>
          <p:sp>
            <p:nvSpPr>
              <p:cNvPr id="14" name="Rectangle 13">
                <a:extLst>
                  <a:ext uri="{FF2B5EF4-FFF2-40B4-BE49-F238E27FC236}">
                    <a16:creationId xmlns:a16="http://schemas.microsoft.com/office/drawing/2014/main" xmlns="" id="{E6216BD7-CCD0-9650-311D-1C59971A2416}"/>
                  </a:ext>
                </a:extLst>
              </p:cNvPr>
              <p:cNvSpPr/>
              <p:nvPr/>
            </p:nvSpPr>
            <p:spPr>
              <a:xfrm>
                <a:off x="2447778" y="0"/>
                <a:ext cx="6668087" cy="787791"/>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5" name="Rectangle 14">
                <a:extLst>
                  <a:ext uri="{FF2B5EF4-FFF2-40B4-BE49-F238E27FC236}">
                    <a16:creationId xmlns:a16="http://schemas.microsoft.com/office/drawing/2014/main" xmlns="" id="{9CFD9D91-E917-93AA-9569-711E80D7F35C}"/>
                  </a:ext>
                </a:extLst>
              </p:cNvPr>
              <p:cNvSpPr/>
              <p:nvPr/>
            </p:nvSpPr>
            <p:spPr>
              <a:xfrm>
                <a:off x="2447567" y="787791"/>
                <a:ext cx="6668087" cy="1132117"/>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 name="Rectangle 15">
                <a:extLst>
                  <a:ext uri="{FF2B5EF4-FFF2-40B4-BE49-F238E27FC236}">
                    <a16:creationId xmlns:a16="http://schemas.microsoft.com/office/drawing/2014/main" xmlns="" id="{BABDD8D3-1A57-9EE0-C8D4-89156C9E3022}"/>
                  </a:ext>
                </a:extLst>
              </p:cNvPr>
              <p:cNvSpPr/>
              <p:nvPr/>
            </p:nvSpPr>
            <p:spPr>
              <a:xfrm>
                <a:off x="9115654" y="0"/>
                <a:ext cx="2251041" cy="1919908"/>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7" name="Rectangle 16">
                <a:extLst>
                  <a:ext uri="{FF2B5EF4-FFF2-40B4-BE49-F238E27FC236}">
                    <a16:creationId xmlns:a16="http://schemas.microsoft.com/office/drawing/2014/main" xmlns="" id="{4398928C-030C-8AEC-D60C-AE8088D1C2C4}"/>
                  </a:ext>
                </a:extLst>
              </p:cNvPr>
              <p:cNvSpPr/>
              <p:nvPr/>
            </p:nvSpPr>
            <p:spPr>
              <a:xfrm>
                <a:off x="11366695" y="-1616"/>
                <a:ext cx="3752655" cy="787791"/>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8" name="Rectangle 17">
                <a:extLst>
                  <a:ext uri="{FF2B5EF4-FFF2-40B4-BE49-F238E27FC236}">
                    <a16:creationId xmlns:a16="http://schemas.microsoft.com/office/drawing/2014/main" xmlns="" id="{EB3C4800-E7D0-4AD9-AD31-51DC108D2FED}"/>
                  </a:ext>
                </a:extLst>
              </p:cNvPr>
              <p:cNvSpPr/>
              <p:nvPr/>
            </p:nvSpPr>
            <p:spPr>
              <a:xfrm>
                <a:off x="11366694" y="786175"/>
                <a:ext cx="3752655" cy="1133733"/>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9" name="Rectangle 18">
                <a:extLst>
                  <a:ext uri="{FF2B5EF4-FFF2-40B4-BE49-F238E27FC236}">
                    <a16:creationId xmlns:a16="http://schemas.microsoft.com/office/drawing/2014/main" xmlns="" id="{96D97C2D-7E6D-DF3D-0C46-324A374865CE}"/>
                  </a:ext>
                </a:extLst>
              </p:cNvPr>
              <p:cNvSpPr/>
              <p:nvPr/>
            </p:nvSpPr>
            <p:spPr>
              <a:xfrm>
                <a:off x="1" y="0"/>
                <a:ext cx="2446916" cy="1919908"/>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grpSp>
        <p:sp>
          <p:nvSpPr>
            <p:cNvPr id="8" name="TextBox 7">
              <a:extLst>
                <a:ext uri="{FF2B5EF4-FFF2-40B4-BE49-F238E27FC236}">
                  <a16:creationId xmlns:a16="http://schemas.microsoft.com/office/drawing/2014/main" xmlns="" id="{F2713B63-EA7A-8BE5-9995-81744DD5FD1B}"/>
                </a:ext>
              </a:extLst>
            </p:cNvPr>
            <p:cNvSpPr txBox="1"/>
            <p:nvPr/>
          </p:nvSpPr>
          <p:spPr>
            <a:xfrm>
              <a:off x="2446917" y="21481"/>
              <a:ext cx="6650438" cy="400110"/>
            </a:xfrm>
            <a:prstGeom prst="rect">
              <a:avLst/>
            </a:prstGeom>
            <a:noFill/>
          </p:spPr>
          <p:txBody>
            <a:bodyPr wrap="square">
              <a:spAutoFit/>
            </a:bodyPr>
            <a:lstStyle/>
            <a:p>
              <a:pPr marL="0" lvl="0" indent="0" algn="l" rtl="0">
                <a:spcBef>
                  <a:spcPts val="0"/>
                </a:spcBef>
                <a:spcAft>
                  <a:spcPts val="0"/>
                </a:spcAft>
                <a:buNone/>
              </a:pPr>
              <a:r>
                <a:rPr lang="en-GB" sz="2000" b="1" dirty="0"/>
                <a:t>[FACILITY NAME], SRN</a:t>
              </a:r>
            </a:p>
          </p:txBody>
        </p:sp>
        <p:sp>
          <p:nvSpPr>
            <p:cNvPr id="9" name="TextBox 8">
              <a:extLst>
                <a:ext uri="{FF2B5EF4-FFF2-40B4-BE49-F238E27FC236}">
                  <a16:creationId xmlns:a16="http://schemas.microsoft.com/office/drawing/2014/main" xmlns="" id="{A32128C8-FC73-15BE-9E5C-2B0E2A126EA3}"/>
                </a:ext>
              </a:extLst>
            </p:cNvPr>
            <p:cNvSpPr txBox="1"/>
            <p:nvPr/>
          </p:nvSpPr>
          <p:spPr>
            <a:xfrm>
              <a:off x="2429057" y="945322"/>
              <a:ext cx="4211409" cy="784830"/>
            </a:xfrm>
            <a:prstGeom prst="rect">
              <a:avLst/>
            </a:prstGeom>
            <a:noFill/>
          </p:spPr>
          <p:txBody>
            <a:bodyPr wrap="none" rtlCol="0" anchor="ctr">
              <a:spAutoFit/>
            </a:bodyPr>
            <a:lstStyle/>
            <a:p>
              <a:pPr marL="0" lvl="0" indent="0" algn="l" rtl="0">
                <a:spcBef>
                  <a:spcPts val="0"/>
                </a:spcBef>
                <a:spcAft>
                  <a:spcPts val="0"/>
                </a:spcAft>
                <a:buNone/>
              </a:pPr>
              <a:r>
                <a:rPr lang="en-GB" sz="1500" b="1" dirty="0"/>
                <a:t>BE: SRNTGTXXX  CATCODE: X</a:t>
              </a:r>
            </a:p>
            <a:p>
              <a:pPr marL="0" lvl="0" indent="0" algn="l" rtl="0">
                <a:spcBef>
                  <a:spcPts val="0"/>
                </a:spcBef>
                <a:spcAft>
                  <a:spcPts val="0"/>
                </a:spcAft>
                <a:buNone/>
              </a:pPr>
              <a:r>
                <a:rPr lang="en-GB" sz="1500" b="1" dirty="0"/>
                <a:t>MIDB GEO: </a:t>
              </a:r>
              <a:r>
                <a:rPr lang="pt-BR" sz="1500" b="1" dirty="0"/>
                <a:t>N DD MM.MMM E DDD MM.MMM</a:t>
              </a:r>
              <a:endParaRPr lang="en-GB" sz="1500" b="1" dirty="0"/>
            </a:p>
            <a:p>
              <a:pPr marL="0" lvl="0" indent="0" algn="l" rtl="0">
                <a:spcBef>
                  <a:spcPts val="0"/>
                </a:spcBef>
                <a:spcAft>
                  <a:spcPts val="0"/>
                </a:spcAft>
                <a:buNone/>
              </a:pPr>
              <a:r>
                <a:rPr lang="en-GB" sz="1500" b="1" dirty="0"/>
                <a:t>ICOD: YYYY-MMM-DD DOI:YYYY-MMM-DD</a:t>
              </a:r>
            </a:p>
          </p:txBody>
        </p:sp>
        <p:sp>
          <p:nvSpPr>
            <p:cNvPr id="10" name="TextBox 9">
              <a:extLst>
                <a:ext uri="{FF2B5EF4-FFF2-40B4-BE49-F238E27FC236}">
                  <a16:creationId xmlns:a16="http://schemas.microsoft.com/office/drawing/2014/main" xmlns="" id="{5E0FCECD-1D25-AA5C-EB9B-9B7AAC848E98}"/>
                </a:ext>
              </a:extLst>
            </p:cNvPr>
            <p:cNvSpPr txBox="1"/>
            <p:nvPr/>
          </p:nvSpPr>
          <p:spPr>
            <a:xfrm>
              <a:off x="11364760" y="79905"/>
              <a:ext cx="3752655" cy="707886"/>
            </a:xfrm>
            <a:prstGeom prst="rect">
              <a:avLst/>
            </a:prstGeom>
            <a:noFill/>
          </p:spPr>
          <p:txBody>
            <a:bodyPr wrap="square">
              <a:spAutoFit/>
            </a:bodyPr>
            <a:lstStyle/>
            <a:p>
              <a:pPr marL="0" lvl="0" indent="0" algn="ctr" rtl="0">
                <a:spcBef>
                  <a:spcPts val="0"/>
                </a:spcBef>
                <a:spcAft>
                  <a:spcPts val="0"/>
                </a:spcAft>
                <a:buNone/>
              </a:pPr>
              <a:r>
                <a:rPr lang="en-GB" sz="2000" b="1" dirty="0"/>
                <a:t>OPAC CLASSIFIED</a:t>
              </a:r>
              <a:br>
                <a:rPr lang="en-GB" sz="2000" b="1" dirty="0"/>
              </a:br>
              <a:r>
                <a:rPr lang="en-GB" sz="2000" b="1" dirty="0"/>
                <a:t>REL TO CJTF-23</a:t>
              </a:r>
            </a:p>
          </p:txBody>
        </p:sp>
        <p:sp>
          <p:nvSpPr>
            <p:cNvPr id="11" name="TextBox 10">
              <a:extLst>
                <a:ext uri="{FF2B5EF4-FFF2-40B4-BE49-F238E27FC236}">
                  <a16:creationId xmlns:a16="http://schemas.microsoft.com/office/drawing/2014/main" xmlns="" id="{C734A13D-8AAB-B618-D887-C8844EC59224}"/>
                </a:ext>
              </a:extLst>
            </p:cNvPr>
            <p:cNvSpPr txBox="1"/>
            <p:nvPr/>
          </p:nvSpPr>
          <p:spPr>
            <a:xfrm>
              <a:off x="11347323" y="1112228"/>
              <a:ext cx="3770092" cy="307777"/>
            </a:xfrm>
            <a:prstGeom prst="rect">
              <a:avLst/>
            </a:prstGeom>
            <a:noFill/>
          </p:spPr>
          <p:txBody>
            <a:bodyPr wrap="square">
              <a:spAutoFit/>
            </a:bodyPr>
            <a:lstStyle/>
            <a:p>
              <a:pPr marL="0" lvl="0" indent="0" algn="ctr" rtl="0">
                <a:spcBef>
                  <a:spcPts val="0"/>
                </a:spcBef>
                <a:spcAft>
                  <a:spcPts val="0"/>
                </a:spcAft>
                <a:buNone/>
              </a:pPr>
              <a:r>
                <a:rPr lang="en-GB" sz="1400" b="1" dirty="0"/>
                <a:t>DECL ON: YYYY-MMM-DD</a:t>
              </a:r>
            </a:p>
          </p:txBody>
        </p:sp>
        <p:pic>
          <p:nvPicPr>
            <p:cNvPr id="12" name="Picture 11" descr="D:\GIT PROJECTS\OPAT-background\Virtual Intelligence Service only logo.PNG">
              <a:extLst>
                <a:ext uri="{FF2B5EF4-FFF2-40B4-BE49-F238E27FC236}">
                  <a16:creationId xmlns:a16="http://schemas.microsoft.com/office/drawing/2014/main" xmlns="" id="{BD643D5C-A966-9094-B93B-AB40B0ADCAD3}"/>
                </a:ext>
              </a:extLst>
            </p:cNvPr>
            <p:cNvPicPr>
              <a:picLocks noChangeAspect="1" noChangeArrowheads="1"/>
            </p:cNvPicPr>
            <p:nvPr/>
          </p:nvPicPr>
          <p:blipFill>
            <a:blip r:embed="rId4"/>
            <a:srcRect/>
            <a:stretch>
              <a:fillRect/>
            </a:stretch>
          </p:blipFill>
          <p:spPr bwMode="auto">
            <a:xfrm>
              <a:off x="108686" y="21695"/>
              <a:ext cx="2225675" cy="1958975"/>
            </a:xfrm>
            <a:prstGeom prst="rect">
              <a:avLst/>
            </a:prstGeom>
            <a:noFill/>
          </p:spPr>
        </p:pic>
        <p:sp>
          <p:nvSpPr>
            <p:cNvPr id="13" name="Rektangel 11">
              <a:extLst>
                <a:ext uri="{FF2B5EF4-FFF2-40B4-BE49-F238E27FC236}">
                  <a16:creationId xmlns:a16="http://schemas.microsoft.com/office/drawing/2014/main" xmlns="" id="{69877A62-4537-347A-CACF-01A1FFBC149A}"/>
                </a:ext>
              </a:extLst>
            </p:cNvPr>
            <p:cNvSpPr/>
            <p:nvPr/>
          </p:nvSpPr>
          <p:spPr>
            <a:xfrm>
              <a:off x="10303776" y="1187827"/>
              <a:ext cx="118753" cy="130629"/>
            </a:xfrm>
            <a:prstGeom prst="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cSld>
  <p:clrMapOvr>
    <a:masterClrMapping/>
  </p:clrMapOvr>
  <p:transition/>
</p:sld>
</file>

<file path=ppt/slides/slide11.xml><?xml version="1.0" encoding="utf-8"?>
<p:sld xmlns:a="http://schemas.openxmlformats.org/drawingml/2006/main" xmlns:r="http://schemas.openxmlformats.org/officeDocument/2006/relationships" xmlns:p="http://schemas.openxmlformats.org/presentationml/2006/main" show="0">
  <p:cSld>
    <p:spTree>
      <p:nvGrpSpPr>
        <p:cNvPr id="1" name="Shape 243"/>
        <p:cNvGrpSpPr/>
        <p:nvPr/>
      </p:nvGrpSpPr>
      <p:grpSpPr>
        <a:xfrm>
          <a:off x="0" y="0"/>
          <a:ext cx="0" cy="0"/>
          <a:chOff x="0" y="0"/>
          <a:chExt cx="0" cy="0"/>
        </a:xfrm>
      </p:grpSpPr>
      <p:sp>
        <p:nvSpPr>
          <p:cNvPr id="248" name="Google Shape;248;p25"/>
          <p:cNvSpPr/>
          <p:nvPr/>
        </p:nvSpPr>
        <p:spPr>
          <a:xfrm>
            <a:off x="5291313" y="5081150"/>
            <a:ext cx="4537375" cy="3671450"/>
          </a:xfrm>
          <a:custGeom>
            <a:avLst/>
            <a:gdLst/>
            <a:ahLst/>
            <a:cxnLst/>
            <a:rect l="l" t="t" r="r" b="b"/>
            <a:pathLst>
              <a:path w="181495" h="146858" extrusionOk="0">
                <a:moveTo>
                  <a:pt x="1386" y="53340"/>
                </a:moveTo>
                <a:lnTo>
                  <a:pt x="65117" y="0"/>
                </a:lnTo>
                <a:lnTo>
                  <a:pt x="169026" y="58189"/>
                </a:lnTo>
                <a:lnTo>
                  <a:pt x="181495" y="145473"/>
                </a:lnTo>
                <a:lnTo>
                  <a:pt x="63731" y="146858"/>
                </a:lnTo>
                <a:lnTo>
                  <a:pt x="0" y="82435"/>
                </a:lnTo>
                <a:lnTo>
                  <a:pt x="2079" y="53340"/>
                </a:lnTo>
              </a:path>
            </a:pathLst>
          </a:custGeom>
          <a:noFill/>
          <a:ln w="19050" cap="flat" cmpd="sng">
            <a:solidFill>
              <a:schemeClr val="accent6"/>
            </a:solidFill>
            <a:prstDash val="solid"/>
            <a:round/>
            <a:headEnd type="none" w="med" len="med"/>
            <a:tailEnd type="none" w="med" len="med"/>
          </a:ln>
        </p:spPr>
        <p:txBody>
          <a:bodyPr/>
          <a:lstStyle/>
          <a:p>
            <a:endParaRPr lang="en-GB"/>
          </a:p>
        </p:txBody>
      </p:sp>
      <p:sp>
        <p:nvSpPr>
          <p:cNvPr id="3" name="TextBox 2">
            <a:extLst>
              <a:ext uri="{FF2B5EF4-FFF2-40B4-BE49-F238E27FC236}">
                <a16:creationId xmlns:a16="http://schemas.microsoft.com/office/drawing/2014/main" xmlns="" id="{6A31603F-9751-77EA-8A50-C183E4F0A2AE}"/>
              </a:ext>
            </a:extLst>
          </p:cNvPr>
          <p:cNvSpPr txBox="1"/>
          <p:nvPr/>
        </p:nvSpPr>
        <p:spPr>
          <a:xfrm>
            <a:off x="2463282" y="387681"/>
            <a:ext cx="6668087" cy="400110"/>
          </a:xfrm>
          <a:prstGeom prst="rect">
            <a:avLst/>
          </a:prstGeom>
          <a:noFill/>
        </p:spPr>
        <p:txBody>
          <a:bodyPr wrap="square">
            <a:spAutoFit/>
          </a:bodyPr>
          <a:lstStyle/>
          <a:p>
            <a:pPr marL="0" lvl="0" indent="0" algn="l" rtl="0">
              <a:spcBef>
                <a:spcPts val="0"/>
              </a:spcBef>
              <a:spcAft>
                <a:spcPts val="0"/>
              </a:spcAft>
              <a:buNone/>
            </a:pPr>
            <a:r>
              <a:rPr lang="en-GB" sz="2000" b="1" dirty="0"/>
              <a:t>INSTALLATION OUTLINE GRAPHIC [X]</a:t>
            </a:r>
          </a:p>
        </p:txBody>
      </p:sp>
      <p:grpSp>
        <p:nvGrpSpPr>
          <p:cNvPr id="20" name="Group 19">
            <a:extLst>
              <a:ext uri="{FF2B5EF4-FFF2-40B4-BE49-F238E27FC236}">
                <a16:creationId xmlns:a16="http://schemas.microsoft.com/office/drawing/2014/main" xmlns="" id="{68EBD67F-AD44-A563-5F28-01DAF3724A25}"/>
              </a:ext>
            </a:extLst>
          </p:cNvPr>
          <p:cNvGrpSpPr/>
          <p:nvPr/>
        </p:nvGrpSpPr>
        <p:grpSpPr>
          <a:xfrm>
            <a:off x="14284518" y="2184201"/>
            <a:ext cx="559046" cy="692832"/>
            <a:chOff x="15526400" y="3343535"/>
            <a:chExt cx="1172983" cy="1324523"/>
          </a:xfrm>
        </p:grpSpPr>
        <p:sp>
          <p:nvSpPr>
            <p:cNvPr id="21" name="Freeform: Shape 20">
              <a:extLst>
                <a:ext uri="{FF2B5EF4-FFF2-40B4-BE49-F238E27FC236}">
                  <a16:creationId xmlns:a16="http://schemas.microsoft.com/office/drawing/2014/main" xmlns="" id="{70770724-71A7-0FCB-9362-80B6076C6763}"/>
                </a:ext>
              </a:extLst>
            </p:cNvPr>
            <p:cNvSpPr/>
            <p:nvPr/>
          </p:nvSpPr>
          <p:spPr>
            <a:xfrm>
              <a:off x="15526400" y="3343535"/>
              <a:ext cx="1172983" cy="1324523"/>
            </a:xfrm>
            <a:custGeom>
              <a:avLst/>
              <a:gdLst>
                <a:gd name="connsiteX0" fmla="*/ 351692 w 731520"/>
                <a:gd name="connsiteY0" fmla="*/ 0 h 858129"/>
                <a:gd name="connsiteX1" fmla="*/ 0 w 731520"/>
                <a:gd name="connsiteY1" fmla="*/ 858129 h 858129"/>
                <a:gd name="connsiteX2" fmla="*/ 337624 w 731520"/>
                <a:gd name="connsiteY2" fmla="*/ 647114 h 858129"/>
                <a:gd name="connsiteX3" fmla="*/ 731520 w 731520"/>
                <a:gd name="connsiteY3" fmla="*/ 844061 h 858129"/>
                <a:gd name="connsiteX4" fmla="*/ 351692 w 731520"/>
                <a:gd name="connsiteY4" fmla="*/ 0 h 858129"/>
                <a:gd name="connsiteX0" fmla="*/ 394761 w 731520"/>
                <a:gd name="connsiteY0" fmla="*/ 0 h 992212"/>
                <a:gd name="connsiteX1" fmla="*/ 0 w 731520"/>
                <a:gd name="connsiteY1" fmla="*/ 992212 h 992212"/>
                <a:gd name="connsiteX2" fmla="*/ 337624 w 731520"/>
                <a:gd name="connsiteY2" fmla="*/ 781197 h 992212"/>
                <a:gd name="connsiteX3" fmla="*/ 731520 w 731520"/>
                <a:gd name="connsiteY3" fmla="*/ 978144 h 992212"/>
                <a:gd name="connsiteX4" fmla="*/ 394761 w 731520"/>
                <a:gd name="connsiteY4" fmla="*/ 0 h 992212"/>
                <a:gd name="connsiteX0" fmla="*/ 383994 w 731520"/>
                <a:gd name="connsiteY0" fmla="*/ 0 h 992212"/>
                <a:gd name="connsiteX1" fmla="*/ 0 w 731520"/>
                <a:gd name="connsiteY1" fmla="*/ 992212 h 992212"/>
                <a:gd name="connsiteX2" fmla="*/ 337624 w 731520"/>
                <a:gd name="connsiteY2" fmla="*/ 781197 h 992212"/>
                <a:gd name="connsiteX3" fmla="*/ 731520 w 731520"/>
                <a:gd name="connsiteY3" fmla="*/ 978144 h 992212"/>
                <a:gd name="connsiteX4" fmla="*/ 383994 w 731520"/>
                <a:gd name="connsiteY4" fmla="*/ 0 h 992212"/>
                <a:gd name="connsiteX0" fmla="*/ 383994 w 957635"/>
                <a:gd name="connsiteY0" fmla="*/ 0 h 1313351"/>
                <a:gd name="connsiteX1" fmla="*/ 0 w 957635"/>
                <a:gd name="connsiteY1" fmla="*/ 992212 h 1313351"/>
                <a:gd name="connsiteX2" fmla="*/ 337624 w 957635"/>
                <a:gd name="connsiteY2" fmla="*/ 781197 h 1313351"/>
                <a:gd name="connsiteX3" fmla="*/ 957635 w 957635"/>
                <a:gd name="connsiteY3" fmla="*/ 1313351 h 1313351"/>
                <a:gd name="connsiteX4" fmla="*/ 383994 w 957635"/>
                <a:gd name="connsiteY4" fmla="*/ 0 h 1313351"/>
                <a:gd name="connsiteX0" fmla="*/ 599342 w 1172983"/>
                <a:gd name="connsiteY0" fmla="*/ 0 h 1313351"/>
                <a:gd name="connsiteX1" fmla="*/ 0 w 1172983"/>
                <a:gd name="connsiteY1" fmla="*/ 1305071 h 1313351"/>
                <a:gd name="connsiteX2" fmla="*/ 552972 w 1172983"/>
                <a:gd name="connsiteY2" fmla="*/ 781197 h 1313351"/>
                <a:gd name="connsiteX3" fmla="*/ 1172983 w 1172983"/>
                <a:gd name="connsiteY3" fmla="*/ 1313351 h 1313351"/>
                <a:gd name="connsiteX4" fmla="*/ 599342 w 1172983"/>
                <a:gd name="connsiteY4" fmla="*/ 0 h 1313351"/>
                <a:gd name="connsiteX0" fmla="*/ 599342 w 1172983"/>
                <a:gd name="connsiteY0" fmla="*/ 0 h 1313351"/>
                <a:gd name="connsiteX1" fmla="*/ 0 w 1172983"/>
                <a:gd name="connsiteY1" fmla="*/ 1305071 h 1313351"/>
                <a:gd name="connsiteX2" fmla="*/ 574507 w 1172983"/>
                <a:gd name="connsiteY2" fmla="*/ 982322 h 1313351"/>
                <a:gd name="connsiteX3" fmla="*/ 1172983 w 1172983"/>
                <a:gd name="connsiteY3" fmla="*/ 1313351 h 1313351"/>
                <a:gd name="connsiteX4" fmla="*/ 599342 w 1172983"/>
                <a:gd name="connsiteY4" fmla="*/ 0 h 1313351"/>
                <a:gd name="connsiteX0" fmla="*/ 599342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99342 w 1172983"/>
                <a:gd name="connsiteY4" fmla="*/ 0 h 1302177"/>
                <a:gd name="connsiteX0" fmla="*/ 599342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99342 w 1172983"/>
                <a:gd name="connsiteY4" fmla="*/ 0 h 1302177"/>
                <a:gd name="connsiteX0" fmla="*/ 567040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67040 w 1172983"/>
                <a:gd name="connsiteY4" fmla="*/ 0 h 1302177"/>
                <a:gd name="connsiteX0" fmla="*/ 567040 w 1172983"/>
                <a:gd name="connsiteY0" fmla="*/ 0 h 1291003"/>
                <a:gd name="connsiteX1" fmla="*/ 0 w 1172983"/>
                <a:gd name="connsiteY1" fmla="*/ 1282723 h 1291003"/>
                <a:gd name="connsiteX2" fmla="*/ 574507 w 1172983"/>
                <a:gd name="connsiteY2" fmla="*/ 959974 h 1291003"/>
                <a:gd name="connsiteX3" fmla="*/ 1172983 w 1172983"/>
                <a:gd name="connsiteY3" fmla="*/ 1291003 h 1291003"/>
                <a:gd name="connsiteX4" fmla="*/ 567040 w 1172983"/>
                <a:gd name="connsiteY4" fmla="*/ 0 h 1291003"/>
                <a:gd name="connsiteX0" fmla="*/ 577807 w 1172983"/>
                <a:gd name="connsiteY0" fmla="*/ 0 h 1190441"/>
                <a:gd name="connsiteX1" fmla="*/ 0 w 1172983"/>
                <a:gd name="connsiteY1" fmla="*/ 1182161 h 1190441"/>
                <a:gd name="connsiteX2" fmla="*/ 574507 w 1172983"/>
                <a:gd name="connsiteY2" fmla="*/ 859412 h 1190441"/>
                <a:gd name="connsiteX3" fmla="*/ 1172983 w 1172983"/>
                <a:gd name="connsiteY3" fmla="*/ 1190441 h 1190441"/>
                <a:gd name="connsiteX4" fmla="*/ 577807 w 1172983"/>
                <a:gd name="connsiteY4" fmla="*/ 0 h 1190441"/>
                <a:gd name="connsiteX0" fmla="*/ 577807 w 1172983"/>
                <a:gd name="connsiteY0" fmla="*/ 0 h 933449"/>
                <a:gd name="connsiteX1" fmla="*/ 0 w 1172983"/>
                <a:gd name="connsiteY1" fmla="*/ 925169 h 933449"/>
                <a:gd name="connsiteX2" fmla="*/ 574507 w 1172983"/>
                <a:gd name="connsiteY2" fmla="*/ 602420 h 933449"/>
                <a:gd name="connsiteX3" fmla="*/ 1172983 w 1172983"/>
                <a:gd name="connsiteY3" fmla="*/ 933449 h 933449"/>
                <a:gd name="connsiteX4" fmla="*/ 577807 w 1172983"/>
                <a:gd name="connsiteY4" fmla="*/ 0 h 933449"/>
                <a:gd name="connsiteX0" fmla="*/ 599342 w 1172983"/>
                <a:gd name="connsiteY0" fmla="*/ 0 h 1324524"/>
                <a:gd name="connsiteX1" fmla="*/ 0 w 1172983"/>
                <a:gd name="connsiteY1" fmla="*/ 1316244 h 1324524"/>
                <a:gd name="connsiteX2" fmla="*/ 574507 w 1172983"/>
                <a:gd name="connsiteY2" fmla="*/ 993495 h 1324524"/>
                <a:gd name="connsiteX3" fmla="*/ 1172983 w 1172983"/>
                <a:gd name="connsiteY3" fmla="*/ 1324524 h 1324524"/>
                <a:gd name="connsiteX4" fmla="*/ 599342 w 1172983"/>
                <a:gd name="connsiteY4" fmla="*/ 0 h 13245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72983" h="1324524">
                  <a:moveTo>
                    <a:pt x="599342" y="0"/>
                  </a:moveTo>
                  <a:lnTo>
                    <a:pt x="0" y="1316244"/>
                  </a:lnTo>
                  <a:lnTo>
                    <a:pt x="574507" y="993495"/>
                  </a:lnTo>
                  <a:lnTo>
                    <a:pt x="1172983" y="1324524"/>
                  </a:lnTo>
                  <a:lnTo>
                    <a:pt x="599342" y="0"/>
                  </a:lnTo>
                  <a:close/>
                </a:path>
              </a:pathLst>
            </a:custGeom>
            <a:solidFill>
              <a:schemeClr val="bg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2" name="Google Shape;66;p14">
              <a:extLst>
                <a:ext uri="{FF2B5EF4-FFF2-40B4-BE49-F238E27FC236}">
                  <a16:creationId xmlns:a16="http://schemas.microsoft.com/office/drawing/2014/main" xmlns="" id="{57458940-DDD0-6E39-9E8A-23AED69B69D0}"/>
                </a:ext>
              </a:extLst>
            </p:cNvPr>
            <p:cNvSpPr txBox="1"/>
            <p:nvPr/>
          </p:nvSpPr>
          <p:spPr>
            <a:xfrm>
              <a:off x="15716513" y="3587815"/>
              <a:ext cx="502201" cy="649847"/>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fr" sz="2400" b="1" dirty="0">
                  <a:solidFill>
                    <a:sysClr val="windowText" lastClr="000000"/>
                  </a:solidFill>
                </a:rPr>
                <a:t>N</a:t>
              </a:r>
              <a:endParaRPr sz="2400" b="1" dirty="0">
                <a:solidFill>
                  <a:sysClr val="windowText" lastClr="000000"/>
                </a:solidFill>
              </a:endParaRPr>
            </a:p>
          </p:txBody>
        </p:sp>
      </p:grpSp>
      <p:grpSp>
        <p:nvGrpSpPr>
          <p:cNvPr id="23" name="Group 22">
            <a:extLst>
              <a:ext uri="{FF2B5EF4-FFF2-40B4-BE49-F238E27FC236}">
                <a16:creationId xmlns:a16="http://schemas.microsoft.com/office/drawing/2014/main" xmlns="" id="{2314777E-4353-EACE-0A30-38C9035AF6E9}"/>
              </a:ext>
            </a:extLst>
          </p:cNvPr>
          <p:cNvGrpSpPr/>
          <p:nvPr/>
        </p:nvGrpSpPr>
        <p:grpSpPr>
          <a:xfrm>
            <a:off x="1" y="0"/>
            <a:ext cx="15119349" cy="1980670"/>
            <a:chOff x="1" y="0"/>
            <a:chExt cx="15119349" cy="1980670"/>
          </a:xfrm>
        </p:grpSpPr>
        <p:sp>
          <p:nvSpPr>
            <p:cNvPr id="24" name="TextBox 23">
              <a:extLst>
                <a:ext uri="{FF2B5EF4-FFF2-40B4-BE49-F238E27FC236}">
                  <a16:creationId xmlns:a16="http://schemas.microsoft.com/office/drawing/2014/main" xmlns="" id="{B1DB9FC7-B8A6-6168-6C94-C1F1EC9E9BBB}"/>
                </a:ext>
              </a:extLst>
            </p:cNvPr>
            <p:cNvSpPr txBox="1"/>
            <p:nvPr/>
          </p:nvSpPr>
          <p:spPr>
            <a:xfrm>
              <a:off x="9114792" y="556201"/>
              <a:ext cx="2232531" cy="523220"/>
            </a:xfrm>
            <a:prstGeom prst="rect">
              <a:avLst/>
            </a:prstGeom>
            <a:noFill/>
          </p:spPr>
          <p:txBody>
            <a:bodyPr wrap="square">
              <a:spAutoFit/>
            </a:bodyPr>
            <a:lstStyle/>
            <a:p>
              <a:pPr marL="0" lvl="0" indent="0" algn="ctr" rtl="0">
                <a:spcBef>
                  <a:spcPts val="0"/>
                </a:spcBef>
                <a:spcAft>
                  <a:spcPts val="0"/>
                </a:spcAft>
                <a:buNone/>
              </a:pPr>
              <a:r>
                <a:rPr lang="en-GB" sz="1400" b="1" dirty="0"/>
                <a:t>MAP</a:t>
              </a:r>
            </a:p>
            <a:p>
              <a:pPr marL="0" lvl="0" indent="0" algn="ctr" rtl="0">
                <a:spcBef>
                  <a:spcPts val="0"/>
                </a:spcBef>
                <a:spcAft>
                  <a:spcPts val="0"/>
                </a:spcAft>
                <a:buNone/>
              </a:pPr>
              <a:r>
                <a:rPr lang="en-GB" sz="1400" b="1" dirty="0"/>
                <a:t>OVERVIEW</a:t>
              </a:r>
            </a:p>
          </p:txBody>
        </p:sp>
        <p:pic>
          <p:nvPicPr>
            <p:cNvPr id="25" name="Picture 24">
              <a:extLst>
                <a:ext uri="{FF2B5EF4-FFF2-40B4-BE49-F238E27FC236}">
                  <a16:creationId xmlns:a16="http://schemas.microsoft.com/office/drawing/2014/main" xmlns="" id="{AFAA5A61-6C68-A1F0-5F62-3DD36AACCCD1}"/>
                </a:ext>
              </a:extLst>
            </p:cNvPr>
            <p:cNvPicPr>
              <a:picLocks noChangeAspect="1" noChangeArrowheads="1"/>
            </p:cNvPicPr>
            <p:nvPr/>
          </p:nvPicPr>
          <p:blipFill>
            <a:blip r:embed="rId3" cstate="screen"/>
            <a:srcRect b="514"/>
            <a:stretch>
              <a:fillRect/>
            </a:stretch>
          </p:blipFill>
          <p:spPr bwMode="auto">
            <a:xfrm>
              <a:off x="9113720" y="17404"/>
              <a:ext cx="2249106" cy="1888331"/>
            </a:xfrm>
            <a:prstGeom prst="rect">
              <a:avLst/>
            </a:prstGeom>
            <a:noFill/>
            <a:ln w="9525">
              <a:solidFill>
                <a:schemeClr val="tx1"/>
              </a:solidFill>
              <a:miter lim="800000"/>
              <a:headEnd/>
              <a:tailEnd/>
            </a:ln>
            <a:effectLst/>
          </p:spPr>
        </p:pic>
        <p:grpSp>
          <p:nvGrpSpPr>
            <p:cNvPr id="26" name="Group 25">
              <a:extLst>
                <a:ext uri="{FF2B5EF4-FFF2-40B4-BE49-F238E27FC236}">
                  <a16:creationId xmlns:a16="http://schemas.microsoft.com/office/drawing/2014/main" xmlns="" id="{344962A8-DB71-BD90-9503-42240CE34670}"/>
                </a:ext>
              </a:extLst>
            </p:cNvPr>
            <p:cNvGrpSpPr/>
            <p:nvPr/>
          </p:nvGrpSpPr>
          <p:grpSpPr>
            <a:xfrm>
              <a:off x="1" y="0"/>
              <a:ext cx="15119349" cy="1921524"/>
              <a:chOff x="1" y="-1616"/>
              <a:chExt cx="15119349" cy="1921524"/>
            </a:xfrm>
          </p:grpSpPr>
          <p:sp>
            <p:nvSpPr>
              <p:cNvPr id="33" name="Rectangle 32">
                <a:extLst>
                  <a:ext uri="{FF2B5EF4-FFF2-40B4-BE49-F238E27FC236}">
                    <a16:creationId xmlns:a16="http://schemas.microsoft.com/office/drawing/2014/main" xmlns="" id="{4C913A78-0044-4EA1-1221-B9F6E9CD7A4F}"/>
                  </a:ext>
                </a:extLst>
              </p:cNvPr>
              <p:cNvSpPr/>
              <p:nvPr/>
            </p:nvSpPr>
            <p:spPr>
              <a:xfrm>
                <a:off x="2447778" y="0"/>
                <a:ext cx="6668087" cy="787791"/>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4" name="Rectangle 33">
                <a:extLst>
                  <a:ext uri="{FF2B5EF4-FFF2-40B4-BE49-F238E27FC236}">
                    <a16:creationId xmlns:a16="http://schemas.microsoft.com/office/drawing/2014/main" xmlns="" id="{6774A8B3-A119-C1C8-16BC-D5A5C41E1F62}"/>
                  </a:ext>
                </a:extLst>
              </p:cNvPr>
              <p:cNvSpPr/>
              <p:nvPr/>
            </p:nvSpPr>
            <p:spPr>
              <a:xfrm>
                <a:off x="2447567" y="787791"/>
                <a:ext cx="6668087" cy="1132117"/>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5" name="Rectangle 34">
                <a:extLst>
                  <a:ext uri="{FF2B5EF4-FFF2-40B4-BE49-F238E27FC236}">
                    <a16:creationId xmlns:a16="http://schemas.microsoft.com/office/drawing/2014/main" xmlns="" id="{4FFB4BD9-CF23-0E40-FF8E-AFEB554D7920}"/>
                  </a:ext>
                </a:extLst>
              </p:cNvPr>
              <p:cNvSpPr/>
              <p:nvPr/>
            </p:nvSpPr>
            <p:spPr>
              <a:xfrm>
                <a:off x="9115654" y="0"/>
                <a:ext cx="2251041" cy="1919908"/>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6" name="Rectangle 35">
                <a:extLst>
                  <a:ext uri="{FF2B5EF4-FFF2-40B4-BE49-F238E27FC236}">
                    <a16:creationId xmlns:a16="http://schemas.microsoft.com/office/drawing/2014/main" xmlns="" id="{5DDB4762-3841-492E-BCEA-B282C33E74DF}"/>
                  </a:ext>
                </a:extLst>
              </p:cNvPr>
              <p:cNvSpPr/>
              <p:nvPr/>
            </p:nvSpPr>
            <p:spPr>
              <a:xfrm>
                <a:off x="11366695" y="-1616"/>
                <a:ext cx="3752655" cy="787791"/>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7" name="Rectangle 36">
                <a:extLst>
                  <a:ext uri="{FF2B5EF4-FFF2-40B4-BE49-F238E27FC236}">
                    <a16:creationId xmlns:a16="http://schemas.microsoft.com/office/drawing/2014/main" xmlns="" id="{2C238592-4E88-113E-E4AD-67545EDBB1C8}"/>
                  </a:ext>
                </a:extLst>
              </p:cNvPr>
              <p:cNvSpPr/>
              <p:nvPr/>
            </p:nvSpPr>
            <p:spPr>
              <a:xfrm>
                <a:off x="11366694" y="786175"/>
                <a:ext cx="3752655" cy="1133733"/>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8" name="Rectangle 37">
                <a:extLst>
                  <a:ext uri="{FF2B5EF4-FFF2-40B4-BE49-F238E27FC236}">
                    <a16:creationId xmlns:a16="http://schemas.microsoft.com/office/drawing/2014/main" xmlns="" id="{3FCE0805-7605-33E7-E7D4-73667CC7036E}"/>
                  </a:ext>
                </a:extLst>
              </p:cNvPr>
              <p:cNvSpPr/>
              <p:nvPr/>
            </p:nvSpPr>
            <p:spPr>
              <a:xfrm>
                <a:off x="1" y="0"/>
                <a:ext cx="2446916" cy="1919908"/>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grpSp>
        <p:sp>
          <p:nvSpPr>
            <p:cNvPr id="27" name="TextBox 26">
              <a:extLst>
                <a:ext uri="{FF2B5EF4-FFF2-40B4-BE49-F238E27FC236}">
                  <a16:creationId xmlns:a16="http://schemas.microsoft.com/office/drawing/2014/main" xmlns="" id="{28840593-9B83-786E-E64D-B38021C407BD}"/>
                </a:ext>
              </a:extLst>
            </p:cNvPr>
            <p:cNvSpPr txBox="1"/>
            <p:nvPr/>
          </p:nvSpPr>
          <p:spPr>
            <a:xfrm>
              <a:off x="2446917" y="21481"/>
              <a:ext cx="6650438" cy="400110"/>
            </a:xfrm>
            <a:prstGeom prst="rect">
              <a:avLst/>
            </a:prstGeom>
            <a:noFill/>
          </p:spPr>
          <p:txBody>
            <a:bodyPr wrap="square">
              <a:spAutoFit/>
            </a:bodyPr>
            <a:lstStyle/>
            <a:p>
              <a:pPr marL="0" lvl="0" indent="0" algn="l" rtl="0">
                <a:spcBef>
                  <a:spcPts val="0"/>
                </a:spcBef>
                <a:spcAft>
                  <a:spcPts val="0"/>
                </a:spcAft>
                <a:buNone/>
              </a:pPr>
              <a:r>
                <a:rPr lang="en-GB" sz="2000" b="1" dirty="0"/>
                <a:t>[FACILITY NAME], SRN</a:t>
              </a:r>
            </a:p>
          </p:txBody>
        </p:sp>
        <p:sp>
          <p:nvSpPr>
            <p:cNvPr id="28" name="TextBox 27">
              <a:extLst>
                <a:ext uri="{FF2B5EF4-FFF2-40B4-BE49-F238E27FC236}">
                  <a16:creationId xmlns:a16="http://schemas.microsoft.com/office/drawing/2014/main" xmlns="" id="{010A2634-6447-9AAE-4021-AF052FE492BE}"/>
                </a:ext>
              </a:extLst>
            </p:cNvPr>
            <p:cNvSpPr txBox="1"/>
            <p:nvPr/>
          </p:nvSpPr>
          <p:spPr>
            <a:xfrm>
              <a:off x="2429057" y="945322"/>
              <a:ext cx="4211409" cy="784830"/>
            </a:xfrm>
            <a:prstGeom prst="rect">
              <a:avLst/>
            </a:prstGeom>
            <a:noFill/>
          </p:spPr>
          <p:txBody>
            <a:bodyPr wrap="none" rtlCol="0" anchor="ctr">
              <a:spAutoFit/>
            </a:bodyPr>
            <a:lstStyle/>
            <a:p>
              <a:pPr marL="0" lvl="0" indent="0" algn="l" rtl="0">
                <a:spcBef>
                  <a:spcPts val="0"/>
                </a:spcBef>
                <a:spcAft>
                  <a:spcPts val="0"/>
                </a:spcAft>
                <a:buNone/>
              </a:pPr>
              <a:r>
                <a:rPr lang="en-GB" sz="1500" b="1" dirty="0"/>
                <a:t>BE: SRNTGTXXX  CATCODE: X</a:t>
              </a:r>
            </a:p>
            <a:p>
              <a:pPr marL="0" lvl="0" indent="0" algn="l" rtl="0">
                <a:spcBef>
                  <a:spcPts val="0"/>
                </a:spcBef>
                <a:spcAft>
                  <a:spcPts val="0"/>
                </a:spcAft>
                <a:buNone/>
              </a:pPr>
              <a:r>
                <a:rPr lang="en-GB" sz="1500" b="1" dirty="0"/>
                <a:t>MIDB GEO: </a:t>
              </a:r>
              <a:r>
                <a:rPr lang="pt-BR" sz="1500" b="1" dirty="0"/>
                <a:t>N DD MM.MMM E DDD MM.MMM</a:t>
              </a:r>
              <a:endParaRPr lang="en-GB" sz="1500" b="1" dirty="0"/>
            </a:p>
            <a:p>
              <a:pPr marL="0" lvl="0" indent="0" algn="l" rtl="0">
                <a:spcBef>
                  <a:spcPts val="0"/>
                </a:spcBef>
                <a:spcAft>
                  <a:spcPts val="0"/>
                </a:spcAft>
                <a:buNone/>
              </a:pPr>
              <a:r>
                <a:rPr lang="en-GB" sz="1500" b="1" dirty="0"/>
                <a:t>ICOD: YYYY-MMM-DD DOI:YYYY-MMM-DD</a:t>
              </a:r>
            </a:p>
          </p:txBody>
        </p:sp>
        <p:sp>
          <p:nvSpPr>
            <p:cNvPr id="29" name="TextBox 28">
              <a:extLst>
                <a:ext uri="{FF2B5EF4-FFF2-40B4-BE49-F238E27FC236}">
                  <a16:creationId xmlns:a16="http://schemas.microsoft.com/office/drawing/2014/main" xmlns="" id="{81D1A73A-0DB7-8F3D-54FB-DF21B9216537}"/>
                </a:ext>
              </a:extLst>
            </p:cNvPr>
            <p:cNvSpPr txBox="1"/>
            <p:nvPr/>
          </p:nvSpPr>
          <p:spPr>
            <a:xfrm>
              <a:off x="11364760" y="79905"/>
              <a:ext cx="3752655" cy="707886"/>
            </a:xfrm>
            <a:prstGeom prst="rect">
              <a:avLst/>
            </a:prstGeom>
            <a:noFill/>
          </p:spPr>
          <p:txBody>
            <a:bodyPr wrap="square">
              <a:spAutoFit/>
            </a:bodyPr>
            <a:lstStyle/>
            <a:p>
              <a:pPr marL="0" lvl="0" indent="0" algn="ctr" rtl="0">
                <a:spcBef>
                  <a:spcPts val="0"/>
                </a:spcBef>
                <a:spcAft>
                  <a:spcPts val="0"/>
                </a:spcAft>
                <a:buNone/>
              </a:pPr>
              <a:r>
                <a:rPr lang="en-GB" sz="2000" b="1" dirty="0"/>
                <a:t>OPAC CLASSIFIED</a:t>
              </a:r>
              <a:br>
                <a:rPr lang="en-GB" sz="2000" b="1" dirty="0"/>
              </a:br>
              <a:r>
                <a:rPr lang="en-GB" sz="2000" b="1" dirty="0"/>
                <a:t>REL TO CJTF-23</a:t>
              </a:r>
            </a:p>
          </p:txBody>
        </p:sp>
        <p:sp>
          <p:nvSpPr>
            <p:cNvPr id="30" name="TextBox 29">
              <a:extLst>
                <a:ext uri="{FF2B5EF4-FFF2-40B4-BE49-F238E27FC236}">
                  <a16:creationId xmlns:a16="http://schemas.microsoft.com/office/drawing/2014/main" xmlns="" id="{F02136CE-1CCB-6642-6CE6-B455D2050F13}"/>
                </a:ext>
              </a:extLst>
            </p:cNvPr>
            <p:cNvSpPr txBox="1"/>
            <p:nvPr/>
          </p:nvSpPr>
          <p:spPr>
            <a:xfrm>
              <a:off x="11347323" y="1112228"/>
              <a:ext cx="3770092" cy="307777"/>
            </a:xfrm>
            <a:prstGeom prst="rect">
              <a:avLst/>
            </a:prstGeom>
            <a:noFill/>
          </p:spPr>
          <p:txBody>
            <a:bodyPr wrap="square">
              <a:spAutoFit/>
            </a:bodyPr>
            <a:lstStyle/>
            <a:p>
              <a:pPr marL="0" lvl="0" indent="0" algn="ctr" rtl="0">
                <a:spcBef>
                  <a:spcPts val="0"/>
                </a:spcBef>
                <a:spcAft>
                  <a:spcPts val="0"/>
                </a:spcAft>
                <a:buNone/>
              </a:pPr>
              <a:r>
                <a:rPr lang="en-GB" sz="1400" b="1" dirty="0"/>
                <a:t>DECL ON: YYYY-MMM-DD</a:t>
              </a:r>
            </a:p>
          </p:txBody>
        </p:sp>
        <p:pic>
          <p:nvPicPr>
            <p:cNvPr id="31" name="Picture 30" descr="D:\GIT PROJECTS\OPAT-background\Virtual Intelligence Service only logo.PNG">
              <a:extLst>
                <a:ext uri="{FF2B5EF4-FFF2-40B4-BE49-F238E27FC236}">
                  <a16:creationId xmlns:a16="http://schemas.microsoft.com/office/drawing/2014/main" xmlns="" id="{89D85E81-14FB-F72C-1276-91E5396571C2}"/>
                </a:ext>
              </a:extLst>
            </p:cNvPr>
            <p:cNvPicPr>
              <a:picLocks noChangeAspect="1" noChangeArrowheads="1"/>
            </p:cNvPicPr>
            <p:nvPr/>
          </p:nvPicPr>
          <p:blipFill>
            <a:blip r:embed="rId4"/>
            <a:srcRect/>
            <a:stretch>
              <a:fillRect/>
            </a:stretch>
          </p:blipFill>
          <p:spPr bwMode="auto">
            <a:xfrm>
              <a:off x="108686" y="21695"/>
              <a:ext cx="2225675" cy="1958975"/>
            </a:xfrm>
            <a:prstGeom prst="rect">
              <a:avLst/>
            </a:prstGeom>
            <a:noFill/>
          </p:spPr>
        </p:pic>
        <p:sp>
          <p:nvSpPr>
            <p:cNvPr id="32" name="Rektangel 11">
              <a:extLst>
                <a:ext uri="{FF2B5EF4-FFF2-40B4-BE49-F238E27FC236}">
                  <a16:creationId xmlns:a16="http://schemas.microsoft.com/office/drawing/2014/main" xmlns="" id="{200720EF-2279-9404-664E-9C473DA96EC8}"/>
                </a:ext>
              </a:extLst>
            </p:cNvPr>
            <p:cNvSpPr/>
            <p:nvPr/>
          </p:nvSpPr>
          <p:spPr>
            <a:xfrm>
              <a:off x="10303776" y="1187827"/>
              <a:ext cx="118753" cy="130629"/>
            </a:xfrm>
            <a:prstGeom prst="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cSld>
  <p:clrMapOvr>
    <a:masterClrMapping/>
  </p:clrMapOvr>
  <p:transition/>
</p:sld>
</file>

<file path=ppt/slides/slide12.xml><?xml version="1.0" encoding="utf-8"?>
<p:sld xmlns:a="http://schemas.openxmlformats.org/drawingml/2006/main" xmlns:r="http://schemas.openxmlformats.org/officeDocument/2006/relationships" xmlns:p="http://schemas.openxmlformats.org/presentationml/2006/main" show="0">
  <p:cSld>
    <p:spTree>
      <p:nvGrpSpPr>
        <p:cNvPr id="1" name="Shape 86"/>
        <p:cNvGrpSpPr/>
        <p:nvPr/>
      </p:nvGrpSpPr>
      <p:grpSpPr>
        <a:xfrm>
          <a:off x="0" y="0"/>
          <a:ext cx="0" cy="0"/>
          <a:chOff x="0" y="0"/>
          <a:chExt cx="0" cy="0"/>
        </a:xfrm>
      </p:grpSpPr>
      <p:grpSp>
        <p:nvGrpSpPr>
          <p:cNvPr id="91" name="Google Shape;91;p16"/>
          <p:cNvGrpSpPr/>
          <p:nvPr/>
        </p:nvGrpSpPr>
        <p:grpSpPr>
          <a:xfrm>
            <a:off x="2731650" y="3637400"/>
            <a:ext cx="3315750" cy="2171100"/>
            <a:chOff x="3452100" y="4683025"/>
            <a:chExt cx="3315750" cy="2171100"/>
          </a:xfrm>
        </p:grpSpPr>
        <p:sp>
          <p:nvSpPr>
            <p:cNvPr id="92" name="Google Shape;92;p16"/>
            <p:cNvSpPr txBox="1"/>
            <p:nvPr/>
          </p:nvSpPr>
          <p:spPr>
            <a:xfrm>
              <a:off x="3452100" y="4683025"/>
              <a:ext cx="2126700" cy="5022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fr" b="1">
                  <a:solidFill>
                    <a:schemeClr val="dk1"/>
                  </a:solidFill>
                </a:rPr>
                <a:t>FACILITY NAME</a:t>
              </a:r>
              <a:endParaRPr b="1">
                <a:solidFill>
                  <a:schemeClr val="dk1"/>
                </a:solidFill>
              </a:endParaRPr>
            </a:p>
            <a:p>
              <a:pPr marL="0" lvl="0" indent="0" algn="l" rtl="0">
                <a:spcBef>
                  <a:spcPts val="0"/>
                </a:spcBef>
                <a:spcAft>
                  <a:spcPts val="0"/>
                </a:spcAft>
                <a:buNone/>
              </a:pPr>
              <a:r>
                <a:rPr lang="fr" b="1">
                  <a:solidFill>
                    <a:schemeClr val="dk1"/>
                  </a:solidFill>
                </a:rPr>
                <a:t>XXXXCDXXXX/CDX01</a:t>
              </a:r>
              <a:endParaRPr b="1">
                <a:solidFill>
                  <a:schemeClr val="dk1"/>
                </a:solidFill>
              </a:endParaRPr>
            </a:p>
          </p:txBody>
        </p:sp>
        <p:cxnSp>
          <p:nvCxnSpPr>
            <p:cNvPr id="93" name="Google Shape;93;p16"/>
            <p:cNvCxnSpPr>
              <a:stCxn id="92" idx="2"/>
            </p:cNvCxnSpPr>
            <p:nvPr/>
          </p:nvCxnSpPr>
          <p:spPr>
            <a:xfrm>
              <a:off x="4515450" y="5185225"/>
              <a:ext cx="2252400" cy="1668900"/>
            </a:xfrm>
            <a:prstGeom prst="straightConnector1">
              <a:avLst/>
            </a:prstGeom>
            <a:noFill/>
            <a:ln w="19050" cap="flat" cmpd="sng">
              <a:solidFill>
                <a:srgbClr val="000000"/>
              </a:solidFill>
              <a:prstDash val="solid"/>
              <a:round/>
              <a:headEnd type="none" w="med" len="med"/>
              <a:tailEnd type="none" w="med" len="med"/>
            </a:ln>
          </p:spPr>
        </p:cxnSp>
      </p:grpSp>
      <p:sp>
        <p:nvSpPr>
          <p:cNvPr id="94" name="Google Shape;94;p16"/>
          <p:cNvSpPr/>
          <p:nvPr/>
        </p:nvSpPr>
        <p:spPr>
          <a:xfrm>
            <a:off x="5291313" y="5081150"/>
            <a:ext cx="4537375" cy="3671450"/>
          </a:xfrm>
          <a:custGeom>
            <a:avLst/>
            <a:gdLst/>
            <a:ahLst/>
            <a:cxnLst/>
            <a:rect l="l" t="t" r="r" b="b"/>
            <a:pathLst>
              <a:path w="181495" h="146858" extrusionOk="0">
                <a:moveTo>
                  <a:pt x="1386" y="53340"/>
                </a:moveTo>
                <a:lnTo>
                  <a:pt x="65117" y="0"/>
                </a:lnTo>
                <a:lnTo>
                  <a:pt x="169026" y="58189"/>
                </a:lnTo>
                <a:lnTo>
                  <a:pt x="181495" y="145473"/>
                </a:lnTo>
                <a:lnTo>
                  <a:pt x="63731" y="146858"/>
                </a:lnTo>
                <a:lnTo>
                  <a:pt x="0" y="82435"/>
                </a:lnTo>
                <a:lnTo>
                  <a:pt x="2079" y="53340"/>
                </a:lnTo>
              </a:path>
            </a:pathLst>
          </a:custGeom>
          <a:noFill/>
          <a:ln w="19050" cap="flat" cmpd="sng">
            <a:solidFill>
              <a:srgbClr val="CCCCCC"/>
            </a:solidFill>
            <a:prstDash val="solid"/>
            <a:round/>
            <a:headEnd type="none" w="med" len="med"/>
            <a:tailEnd type="none" w="med" len="med"/>
          </a:ln>
        </p:spPr>
        <p:txBody>
          <a:bodyPr/>
          <a:lstStyle/>
          <a:p>
            <a:endParaRPr lang="en-GB"/>
          </a:p>
        </p:txBody>
      </p:sp>
      <p:sp>
        <p:nvSpPr>
          <p:cNvPr id="5" name="TextBox 4">
            <a:extLst>
              <a:ext uri="{FF2B5EF4-FFF2-40B4-BE49-F238E27FC236}">
                <a16:creationId xmlns:a16="http://schemas.microsoft.com/office/drawing/2014/main" xmlns="" id="{9F3C1356-F28C-FF4D-CC1E-B2A985C6A5E4}"/>
              </a:ext>
            </a:extLst>
          </p:cNvPr>
          <p:cNvSpPr txBox="1"/>
          <p:nvPr/>
        </p:nvSpPr>
        <p:spPr>
          <a:xfrm>
            <a:off x="2429057" y="377451"/>
            <a:ext cx="7559564" cy="400110"/>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GB" sz="2000" b="1" i="0" u="none" strike="noStrike" kern="0" cap="none" spc="0" normalizeH="0" baseline="0" noProof="0" dirty="0">
                <a:ln>
                  <a:noFill/>
                </a:ln>
                <a:solidFill>
                  <a:srgbClr val="000000"/>
                </a:solidFill>
                <a:effectLst/>
                <a:uLnTx/>
                <a:uFillTx/>
                <a:latin typeface="Arial"/>
                <a:cs typeface="Arial"/>
                <a:sym typeface="Arial"/>
              </a:rPr>
              <a:t>COLLOCATED FACILITY GRAPHIC [X]</a:t>
            </a:r>
          </a:p>
        </p:txBody>
      </p:sp>
      <p:grpSp>
        <p:nvGrpSpPr>
          <p:cNvPr id="6" name="Group 5">
            <a:extLst>
              <a:ext uri="{FF2B5EF4-FFF2-40B4-BE49-F238E27FC236}">
                <a16:creationId xmlns:a16="http://schemas.microsoft.com/office/drawing/2014/main" xmlns="" id="{337F5FA3-8805-CAB8-8FF4-44BF70DECCAD}"/>
              </a:ext>
            </a:extLst>
          </p:cNvPr>
          <p:cNvGrpSpPr/>
          <p:nvPr/>
        </p:nvGrpSpPr>
        <p:grpSpPr>
          <a:xfrm>
            <a:off x="14195180" y="2629410"/>
            <a:ext cx="559046" cy="692832"/>
            <a:chOff x="15526400" y="3343535"/>
            <a:chExt cx="1172983" cy="1324523"/>
          </a:xfrm>
        </p:grpSpPr>
        <p:sp>
          <p:nvSpPr>
            <p:cNvPr id="7" name="Freeform: Shape 6">
              <a:extLst>
                <a:ext uri="{FF2B5EF4-FFF2-40B4-BE49-F238E27FC236}">
                  <a16:creationId xmlns:a16="http://schemas.microsoft.com/office/drawing/2014/main" xmlns="" id="{6FE2AC30-D3D1-C2E4-7CF5-161838966304}"/>
                </a:ext>
              </a:extLst>
            </p:cNvPr>
            <p:cNvSpPr/>
            <p:nvPr/>
          </p:nvSpPr>
          <p:spPr>
            <a:xfrm>
              <a:off x="15526400" y="3343535"/>
              <a:ext cx="1172983" cy="1324523"/>
            </a:xfrm>
            <a:custGeom>
              <a:avLst/>
              <a:gdLst>
                <a:gd name="connsiteX0" fmla="*/ 351692 w 731520"/>
                <a:gd name="connsiteY0" fmla="*/ 0 h 858129"/>
                <a:gd name="connsiteX1" fmla="*/ 0 w 731520"/>
                <a:gd name="connsiteY1" fmla="*/ 858129 h 858129"/>
                <a:gd name="connsiteX2" fmla="*/ 337624 w 731520"/>
                <a:gd name="connsiteY2" fmla="*/ 647114 h 858129"/>
                <a:gd name="connsiteX3" fmla="*/ 731520 w 731520"/>
                <a:gd name="connsiteY3" fmla="*/ 844061 h 858129"/>
                <a:gd name="connsiteX4" fmla="*/ 351692 w 731520"/>
                <a:gd name="connsiteY4" fmla="*/ 0 h 858129"/>
                <a:gd name="connsiteX0" fmla="*/ 394761 w 731520"/>
                <a:gd name="connsiteY0" fmla="*/ 0 h 992212"/>
                <a:gd name="connsiteX1" fmla="*/ 0 w 731520"/>
                <a:gd name="connsiteY1" fmla="*/ 992212 h 992212"/>
                <a:gd name="connsiteX2" fmla="*/ 337624 w 731520"/>
                <a:gd name="connsiteY2" fmla="*/ 781197 h 992212"/>
                <a:gd name="connsiteX3" fmla="*/ 731520 w 731520"/>
                <a:gd name="connsiteY3" fmla="*/ 978144 h 992212"/>
                <a:gd name="connsiteX4" fmla="*/ 394761 w 731520"/>
                <a:gd name="connsiteY4" fmla="*/ 0 h 992212"/>
                <a:gd name="connsiteX0" fmla="*/ 383994 w 731520"/>
                <a:gd name="connsiteY0" fmla="*/ 0 h 992212"/>
                <a:gd name="connsiteX1" fmla="*/ 0 w 731520"/>
                <a:gd name="connsiteY1" fmla="*/ 992212 h 992212"/>
                <a:gd name="connsiteX2" fmla="*/ 337624 w 731520"/>
                <a:gd name="connsiteY2" fmla="*/ 781197 h 992212"/>
                <a:gd name="connsiteX3" fmla="*/ 731520 w 731520"/>
                <a:gd name="connsiteY3" fmla="*/ 978144 h 992212"/>
                <a:gd name="connsiteX4" fmla="*/ 383994 w 731520"/>
                <a:gd name="connsiteY4" fmla="*/ 0 h 992212"/>
                <a:gd name="connsiteX0" fmla="*/ 383994 w 957635"/>
                <a:gd name="connsiteY0" fmla="*/ 0 h 1313351"/>
                <a:gd name="connsiteX1" fmla="*/ 0 w 957635"/>
                <a:gd name="connsiteY1" fmla="*/ 992212 h 1313351"/>
                <a:gd name="connsiteX2" fmla="*/ 337624 w 957635"/>
                <a:gd name="connsiteY2" fmla="*/ 781197 h 1313351"/>
                <a:gd name="connsiteX3" fmla="*/ 957635 w 957635"/>
                <a:gd name="connsiteY3" fmla="*/ 1313351 h 1313351"/>
                <a:gd name="connsiteX4" fmla="*/ 383994 w 957635"/>
                <a:gd name="connsiteY4" fmla="*/ 0 h 1313351"/>
                <a:gd name="connsiteX0" fmla="*/ 599342 w 1172983"/>
                <a:gd name="connsiteY0" fmla="*/ 0 h 1313351"/>
                <a:gd name="connsiteX1" fmla="*/ 0 w 1172983"/>
                <a:gd name="connsiteY1" fmla="*/ 1305071 h 1313351"/>
                <a:gd name="connsiteX2" fmla="*/ 552972 w 1172983"/>
                <a:gd name="connsiteY2" fmla="*/ 781197 h 1313351"/>
                <a:gd name="connsiteX3" fmla="*/ 1172983 w 1172983"/>
                <a:gd name="connsiteY3" fmla="*/ 1313351 h 1313351"/>
                <a:gd name="connsiteX4" fmla="*/ 599342 w 1172983"/>
                <a:gd name="connsiteY4" fmla="*/ 0 h 1313351"/>
                <a:gd name="connsiteX0" fmla="*/ 599342 w 1172983"/>
                <a:gd name="connsiteY0" fmla="*/ 0 h 1313351"/>
                <a:gd name="connsiteX1" fmla="*/ 0 w 1172983"/>
                <a:gd name="connsiteY1" fmla="*/ 1305071 h 1313351"/>
                <a:gd name="connsiteX2" fmla="*/ 574507 w 1172983"/>
                <a:gd name="connsiteY2" fmla="*/ 982322 h 1313351"/>
                <a:gd name="connsiteX3" fmla="*/ 1172983 w 1172983"/>
                <a:gd name="connsiteY3" fmla="*/ 1313351 h 1313351"/>
                <a:gd name="connsiteX4" fmla="*/ 599342 w 1172983"/>
                <a:gd name="connsiteY4" fmla="*/ 0 h 1313351"/>
                <a:gd name="connsiteX0" fmla="*/ 599342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99342 w 1172983"/>
                <a:gd name="connsiteY4" fmla="*/ 0 h 1302177"/>
                <a:gd name="connsiteX0" fmla="*/ 599342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99342 w 1172983"/>
                <a:gd name="connsiteY4" fmla="*/ 0 h 1302177"/>
                <a:gd name="connsiteX0" fmla="*/ 567040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67040 w 1172983"/>
                <a:gd name="connsiteY4" fmla="*/ 0 h 1302177"/>
                <a:gd name="connsiteX0" fmla="*/ 567040 w 1172983"/>
                <a:gd name="connsiteY0" fmla="*/ 0 h 1291003"/>
                <a:gd name="connsiteX1" fmla="*/ 0 w 1172983"/>
                <a:gd name="connsiteY1" fmla="*/ 1282723 h 1291003"/>
                <a:gd name="connsiteX2" fmla="*/ 574507 w 1172983"/>
                <a:gd name="connsiteY2" fmla="*/ 959974 h 1291003"/>
                <a:gd name="connsiteX3" fmla="*/ 1172983 w 1172983"/>
                <a:gd name="connsiteY3" fmla="*/ 1291003 h 1291003"/>
                <a:gd name="connsiteX4" fmla="*/ 567040 w 1172983"/>
                <a:gd name="connsiteY4" fmla="*/ 0 h 1291003"/>
                <a:gd name="connsiteX0" fmla="*/ 577807 w 1172983"/>
                <a:gd name="connsiteY0" fmla="*/ 0 h 1190441"/>
                <a:gd name="connsiteX1" fmla="*/ 0 w 1172983"/>
                <a:gd name="connsiteY1" fmla="*/ 1182161 h 1190441"/>
                <a:gd name="connsiteX2" fmla="*/ 574507 w 1172983"/>
                <a:gd name="connsiteY2" fmla="*/ 859412 h 1190441"/>
                <a:gd name="connsiteX3" fmla="*/ 1172983 w 1172983"/>
                <a:gd name="connsiteY3" fmla="*/ 1190441 h 1190441"/>
                <a:gd name="connsiteX4" fmla="*/ 577807 w 1172983"/>
                <a:gd name="connsiteY4" fmla="*/ 0 h 1190441"/>
                <a:gd name="connsiteX0" fmla="*/ 577807 w 1172983"/>
                <a:gd name="connsiteY0" fmla="*/ 0 h 933449"/>
                <a:gd name="connsiteX1" fmla="*/ 0 w 1172983"/>
                <a:gd name="connsiteY1" fmla="*/ 925169 h 933449"/>
                <a:gd name="connsiteX2" fmla="*/ 574507 w 1172983"/>
                <a:gd name="connsiteY2" fmla="*/ 602420 h 933449"/>
                <a:gd name="connsiteX3" fmla="*/ 1172983 w 1172983"/>
                <a:gd name="connsiteY3" fmla="*/ 933449 h 933449"/>
                <a:gd name="connsiteX4" fmla="*/ 577807 w 1172983"/>
                <a:gd name="connsiteY4" fmla="*/ 0 h 933449"/>
                <a:gd name="connsiteX0" fmla="*/ 599342 w 1172983"/>
                <a:gd name="connsiteY0" fmla="*/ 0 h 1324524"/>
                <a:gd name="connsiteX1" fmla="*/ 0 w 1172983"/>
                <a:gd name="connsiteY1" fmla="*/ 1316244 h 1324524"/>
                <a:gd name="connsiteX2" fmla="*/ 574507 w 1172983"/>
                <a:gd name="connsiteY2" fmla="*/ 993495 h 1324524"/>
                <a:gd name="connsiteX3" fmla="*/ 1172983 w 1172983"/>
                <a:gd name="connsiteY3" fmla="*/ 1324524 h 1324524"/>
                <a:gd name="connsiteX4" fmla="*/ 599342 w 1172983"/>
                <a:gd name="connsiteY4" fmla="*/ 0 h 13245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72983" h="1324524">
                  <a:moveTo>
                    <a:pt x="599342" y="0"/>
                  </a:moveTo>
                  <a:lnTo>
                    <a:pt x="0" y="1316244"/>
                  </a:lnTo>
                  <a:lnTo>
                    <a:pt x="574507" y="993495"/>
                  </a:lnTo>
                  <a:lnTo>
                    <a:pt x="1172983" y="1324524"/>
                  </a:lnTo>
                  <a:lnTo>
                    <a:pt x="599342" y="0"/>
                  </a:lnTo>
                  <a:close/>
                </a:path>
              </a:pathLst>
            </a:custGeom>
            <a:solidFill>
              <a:schemeClr val="bg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8" name="Google Shape;66;p14">
              <a:extLst>
                <a:ext uri="{FF2B5EF4-FFF2-40B4-BE49-F238E27FC236}">
                  <a16:creationId xmlns:a16="http://schemas.microsoft.com/office/drawing/2014/main" xmlns="" id="{69C2ECE3-90C0-1EB4-2306-6C26179F4B8A}"/>
                </a:ext>
              </a:extLst>
            </p:cNvPr>
            <p:cNvSpPr txBox="1"/>
            <p:nvPr/>
          </p:nvSpPr>
          <p:spPr>
            <a:xfrm>
              <a:off x="15716513" y="3587815"/>
              <a:ext cx="502201" cy="649847"/>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fr" sz="2400" b="1" dirty="0">
                  <a:solidFill>
                    <a:sysClr val="windowText" lastClr="000000"/>
                  </a:solidFill>
                </a:rPr>
                <a:t>N</a:t>
              </a:r>
              <a:endParaRPr sz="2400" b="1" dirty="0">
                <a:solidFill>
                  <a:sysClr val="windowText" lastClr="000000"/>
                </a:solidFill>
              </a:endParaRPr>
            </a:p>
          </p:txBody>
        </p:sp>
      </p:grpSp>
      <p:grpSp>
        <p:nvGrpSpPr>
          <p:cNvPr id="9" name="Group 8">
            <a:extLst>
              <a:ext uri="{FF2B5EF4-FFF2-40B4-BE49-F238E27FC236}">
                <a16:creationId xmlns:a16="http://schemas.microsoft.com/office/drawing/2014/main" xmlns="" id="{8AF4B216-E33B-24C6-84BD-8F6B3783CC97}"/>
              </a:ext>
            </a:extLst>
          </p:cNvPr>
          <p:cNvGrpSpPr/>
          <p:nvPr/>
        </p:nvGrpSpPr>
        <p:grpSpPr>
          <a:xfrm>
            <a:off x="1" y="0"/>
            <a:ext cx="15119349" cy="1980670"/>
            <a:chOff x="1" y="0"/>
            <a:chExt cx="15119349" cy="1980670"/>
          </a:xfrm>
        </p:grpSpPr>
        <p:sp>
          <p:nvSpPr>
            <p:cNvPr id="10" name="TextBox 9">
              <a:extLst>
                <a:ext uri="{FF2B5EF4-FFF2-40B4-BE49-F238E27FC236}">
                  <a16:creationId xmlns:a16="http://schemas.microsoft.com/office/drawing/2014/main" xmlns="" id="{D4786B85-1A6A-140F-443B-2CB331AB3F4D}"/>
                </a:ext>
              </a:extLst>
            </p:cNvPr>
            <p:cNvSpPr txBox="1"/>
            <p:nvPr/>
          </p:nvSpPr>
          <p:spPr>
            <a:xfrm>
              <a:off x="9114792" y="556201"/>
              <a:ext cx="2232531" cy="523220"/>
            </a:xfrm>
            <a:prstGeom prst="rect">
              <a:avLst/>
            </a:prstGeom>
            <a:noFill/>
          </p:spPr>
          <p:txBody>
            <a:bodyPr wrap="square">
              <a:spAutoFit/>
            </a:bodyPr>
            <a:lstStyle/>
            <a:p>
              <a:pPr marL="0" lvl="0" indent="0" algn="ctr" rtl="0">
                <a:spcBef>
                  <a:spcPts val="0"/>
                </a:spcBef>
                <a:spcAft>
                  <a:spcPts val="0"/>
                </a:spcAft>
                <a:buNone/>
              </a:pPr>
              <a:r>
                <a:rPr lang="en-GB" sz="1400" b="1" dirty="0"/>
                <a:t>MAP</a:t>
              </a:r>
            </a:p>
            <a:p>
              <a:pPr marL="0" lvl="0" indent="0" algn="ctr" rtl="0">
                <a:spcBef>
                  <a:spcPts val="0"/>
                </a:spcBef>
                <a:spcAft>
                  <a:spcPts val="0"/>
                </a:spcAft>
                <a:buNone/>
              </a:pPr>
              <a:r>
                <a:rPr lang="en-GB" sz="1400" b="1" dirty="0"/>
                <a:t>OVERVIEW</a:t>
              </a:r>
            </a:p>
          </p:txBody>
        </p:sp>
        <p:pic>
          <p:nvPicPr>
            <p:cNvPr id="11" name="Picture 10">
              <a:extLst>
                <a:ext uri="{FF2B5EF4-FFF2-40B4-BE49-F238E27FC236}">
                  <a16:creationId xmlns:a16="http://schemas.microsoft.com/office/drawing/2014/main" xmlns="" id="{616EDDBE-8970-6207-44BE-F6A383E25957}"/>
                </a:ext>
              </a:extLst>
            </p:cNvPr>
            <p:cNvPicPr>
              <a:picLocks noChangeAspect="1" noChangeArrowheads="1"/>
            </p:cNvPicPr>
            <p:nvPr/>
          </p:nvPicPr>
          <p:blipFill>
            <a:blip r:embed="rId3" cstate="screen"/>
            <a:srcRect b="514"/>
            <a:stretch>
              <a:fillRect/>
            </a:stretch>
          </p:blipFill>
          <p:spPr bwMode="auto">
            <a:xfrm>
              <a:off x="9113720" y="17404"/>
              <a:ext cx="2249106" cy="1888331"/>
            </a:xfrm>
            <a:prstGeom prst="rect">
              <a:avLst/>
            </a:prstGeom>
            <a:noFill/>
            <a:ln w="9525">
              <a:solidFill>
                <a:schemeClr val="tx1"/>
              </a:solidFill>
              <a:miter lim="800000"/>
              <a:headEnd/>
              <a:tailEnd/>
            </a:ln>
            <a:effectLst/>
          </p:spPr>
        </p:pic>
        <p:grpSp>
          <p:nvGrpSpPr>
            <p:cNvPr id="12" name="Group 11">
              <a:extLst>
                <a:ext uri="{FF2B5EF4-FFF2-40B4-BE49-F238E27FC236}">
                  <a16:creationId xmlns:a16="http://schemas.microsoft.com/office/drawing/2014/main" xmlns="" id="{793231A2-0A4D-E984-DB4B-500694ADCFD5}"/>
                </a:ext>
              </a:extLst>
            </p:cNvPr>
            <p:cNvGrpSpPr/>
            <p:nvPr/>
          </p:nvGrpSpPr>
          <p:grpSpPr>
            <a:xfrm>
              <a:off x="1" y="0"/>
              <a:ext cx="15119349" cy="1921524"/>
              <a:chOff x="1" y="-1616"/>
              <a:chExt cx="15119349" cy="1921524"/>
            </a:xfrm>
          </p:grpSpPr>
          <p:sp>
            <p:nvSpPr>
              <p:cNvPr id="19" name="Rectangle 18">
                <a:extLst>
                  <a:ext uri="{FF2B5EF4-FFF2-40B4-BE49-F238E27FC236}">
                    <a16:creationId xmlns:a16="http://schemas.microsoft.com/office/drawing/2014/main" xmlns="" id="{2D9A4690-E013-50A6-5534-616A7AF40E40}"/>
                  </a:ext>
                </a:extLst>
              </p:cNvPr>
              <p:cNvSpPr/>
              <p:nvPr/>
            </p:nvSpPr>
            <p:spPr>
              <a:xfrm>
                <a:off x="2447778" y="0"/>
                <a:ext cx="6668087" cy="787791"/>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0" name="Rectangle 19">
                <a:extLst>
                  <a:ext uri="{FF2B5EF4-FFF2-40B4-BE49-F238E27FC236}">
                    <a16:creationId xmlns:a16="http://schemas.microsoft.com/office/drawing/2014/main" xmlns="" id="{77459BCE-A743-6E78-02A5-2534DA70384C}"/>
                  </a:ext>
                </a:extLst>
              </p:cNvPr>
              <p:cNvSpPr/>
              <p:nvPr/>
            </p:nvSpPr>
            <p:spPr>
              <a:xfrm>
                <a:off x="2447567" y="787791"/>
                <a:ext cx="6668087" cy="1132117"/>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1" name="Rectangle 20">
                <a:extLst>
                  <a:ext uri="{FF2B5EF4-FFF2-40B4-BE49-F238E27FC236}">
                    <a16:creationId xmlns:a16="http://schemas.microsoft.com/office/drawing/2014/main" xmlns="" id="{A77DE6E5-AAE0-2592-2550-B17CA0767999}"/>
                  </a:ext>
                </a:extLst>
              </p:cNvPr>
              <p:cNvSpPr/>
              <p:nvPr/>
            </p:nvSpPr>
            <p:spPr>
              <a:xfrm>
                <a:off x="9115654" y="0"/>
                <a:ext cx="2251041" cy="1919908"/>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2" name="Rectangle 21">
                <a:extLst>
                  <a:ext uri="{FF2B5EF4-FFF2-40B4-BE49-F238E27FC236}">
                    <a16:creationId xmlns:a16="http://schemas.microsoft.com/office/drawing/2014/main" xmlns="" id="{1E7D1C86-6750-8C76-9BF0-20E2A61B7101}"/>
                  </a:ext>
                </a:extLst>
              </p:cNvPr>
              <p:cNvSpPr/>
              <p:nvPr/>
            </p:nvSpPr>
            <p:spPr>
              <a:xfrm>
                <a:off x="11366695" y="-1616"/>
                <a:ext cx="3752655" cy="787791"/>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3" name="Rectangle 22">
                <a:extLst>
                  <a:ext uri="{FF2B5EF4-FFF2-40B4-BE49-F238E27FC236}">
                    <a16:creationId xmlns:a16="http://schemas.microsoft.com/office/drawing/2014/main" xmlns="" id="{E987A46E-C8B6-8EC3-7D33-271EDC1D5A58}"/>
                  </a:ext>
                </a:extLst>
              </p:cNvPr>
              <p:cNvSpPr/>
              <p:nvPr/>
            </p:nvSpPr>
            <p:spPr>
              <a:xfrm>
                <a:off x="11366694" y="786175"/>
                <a:ext cx="3752655" cy="1133733"/>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4" name="Rectangle 23">
                <a:extLst>
                  <a:ext uri="{FF2B5EF4-FFF2-40B4-BE49-F238E27FC236}">
                    <a16:creationId xmlns:a16="http://schemas.microsoft.com/office/drawing/2014/main" xmlns="" id="{0CC52F3F-9BBE-B51B-93FD-A073DF6D63A7}"/>
                  </a:ext>
                </a:extLst>
              </p:cNvPr>
              <p:cNvSpPr/>
              <p:nvPr/>
            </p:nvSpPr>
            <p:spPr>
              <a:xfrm>
                <a:off x="1" y="0"/>
                <a:ext cx="2446916" cy="1919908"/>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grpSp>
        <p:sp>
          <p:nvSpPr>
            <p:cNvPr id="13" name="TextBox 12">
              <a:extLst>
                <a:ext uri="{FF2B5EF4-FFF2-40B4-BE49-F238E27FC236}">
                  <a16:creationId xmlns:a16="http://schemas.microsoft.com/office/drawing/2014/main" xmlns="" id="{7F550F6E-9443-7CF9-9347-3CB049EE31B8}"/>
                </a:ext>
              </a:extLst>
            </p:cNvPr>
            <p:cNvSpPr txBox="1"/>
            <p:nvPr/>
          </p:nvSpPr>
          <p:spPr>
            <a:xfrm>
              <a:off x="2446917" y="21481"/>
              <a:ext cx="6650438" cy="400110"/>
            </a:xfrm>
            <a:prstGeom prst="rect">
              <a:avLst/>
            </a:prstGeom>
            <a:noFill/>
          </p:spPr>
          <p:txBody>
            <a:bodyPr wrap="square">
              <a:spAutoFit/>
            </a:bodyPr>
            <a:lstStyle/>
            <a:p>
              <a:pPr marL="0" lvl="0" indent="0" algn="l" rtl="0">
                <a:spcBef>
                  <a:spcPts val="0"/>
                </a:spcBef>
                <a:spcAft>
                  <a:spcPts val="0"/>
                </a:spcAft>
                <a:buNone/>
              </a:pPr>
              <a:r>
                <a:rPr lang="en-GB" sz="2000" b="1" dirty="0"/>
                <a:t>[FACILITY NAME], SRN</a:t>
              </a:r>
            </a:p>
          </p:txBody>
        </p:sp>
        <p:sp>
          <p:nvSpPr>
            <p:cNvPr id="14" name="TextBox 13">
              <a:extLst>
                <a:ext uri="{FF2B5EF4-FFF2-40B4-BE49-F238E27FC236}">
                  <a16:creationId xmlns:a16="http://schemas.microsoft.com/office/drawing/2014/main" xmlns="" id="{D91A6FC3-D7E3-8F23-FC53-F32556F5742C}"/>
                </a:ext>
              </a:extLst>
            </p:cNvPr>
            <p:cNvSpPr txBox="1"/>
            <p:nvPr/>
          </p:nvSpPr>
          <p:spPr>
            <a:xfrm>
              <a:off x="2429057" y="945322"/>
              <a:ext cx="4211409" cy="784830"/>
            </a:xfrm>
            <a:prstGeom prst="rect">
              <a:avLst/>
            </a:prstGeom>
            <a:noFill/>
          </p:spPr>
          <p:txBody>
            <a:bodyPr wrap="none" rtlCol="0" anchor="ctr">
              <a:spAutoFit/>
            </a:bodyPr>
            <a:lstStyle/>
            <a:p>
              <a:pPr marL="0" lvl="0" indent="0" algn="l" rtl="0">
                <a:spcBef>
                  <a:spcPts val="0"/>
                </a:spcBef>
                <a:spcAft>
                  <a:spcPts val="0"/>
                </a:spcAft>
                <a:buNone/>
              </a:pPr>
              <a:r>
                <a:rPr lang="en-GB" sz="1500" b="1" dirty="0"/>
                <a:t>BE: SRNTGTXXX  CATCODE: X</a:t>
              </a:r>
            </a:p>
            <a:p>
              <a:pPr marL="0" lvl="0" indent="0" algn="l" rtl="0">
                <a:spcBef>
                  <a:spcPts val="0"/>
                </a:spcBef>
                <a:spcAft>
                  <a:spcPts val="0"/>
                </a:spcAft>
                <a:buNone/>
              </a:pPr>
              <a:r>
                <a:rPr lang="en-GB" sz="1500" b="1" dirty="0"/>
                <a:t>MIDB GEO: </a:t>
              </a:r>
              <a:r>
                <a:rPr lang="pt-BR" sz="1500" b="1" dirty="0"/>
                <a:t>N DD MM.MMM E DDD MM.MMM</a:t>
              </a:r>
              <a:endParaRPr lang="en-GB" sz="1500" b="1" dirty="0"/>
            </a:p>
            <a:p>
              <a:pPr marL="0" lvl="0" indent="0" algn="l" rtl="0">
                <a:spcBef>
                  <a:spcPts val="0"/>
                </a:spcBef>
                <a:spcAft>
                  <a:spcPts val="0"/>
                </a:spcAft>
                <a:buNone/>
              </a:pPr>
              <a:r>
                <a:rPr lang="en-GB" sz="1500" b="1" dirty="0"/>
                <a:t>ICOD: YYYY-MMM-DD DOI:YYYY-MMM-DD</a:t>
              </a:r>
            </a:p>
          </p:txBody>
        </p:sp>
        <p:sp>
          <p:nvSpPr>
            <p:cNvPr id="15" name="TextBox 14">
              <a:extLst>
                <a:ext uri="{FF2B5EF4-FFF2-40B4-BE49-F238E27FC236}">
                  <a16:creationId xmlns:a16="http://schemas.microsoft.com/office/drawing/2014/main" xmlns="" id="{64FE7D60-4B9D-2881-B3B4-01812855BDBE}"/>
                </a:ext>
              </a:extLst>
            </p:cNvPr>
            <p:cNvSpPr txBox="1"/>
            <p:nvPr/>
          </p:nvSpPr>
          <p:spPr>
            <a:xfrm>
              <a:off x="11364760" y="79905"/>
              <a:ext cx="3752655" cy="707886"/>
            </a:xfrm>
            <a:prstGeom prst="rect">
              <a:avLst/>
            </a:prstGeom>
            <a:noFill/>
          </p:spPr>
          <p:txBody>
            <a:bodyPr wrap="square">
              <a:spAutoFit/>
            </a:bodyPr>
            <a:lstStyle/>
            <a:p>
              <a:pPr marL="0" lvl="0" indent="0" algn="ctr" rtl="0">
                <a:spcBef>
                  <a:spcPts val="0"/>
                </a:spcBef>
                <a:spcAft>
                  <a:spcPts val="0"/>
                </a:spcAft>
                <a:buNone/>
              </a:pPr>
              <a:r>
                <a:rPr lang="en-GB" sz="2000" b="1" dirty="0"/>
                <a:t>OPAC CLASSIFIED</a:t>
              </a:r>
              <a:br>
                <a:rPr lang="en-GB" sz="2000" b="1" dirty="0"/>
              </a:br>
              <a:r>
                <a:rPr lang="en-GB" sz="2000" b="1" dirty="0"/>
                <a:t>REL TO CJTF-23</a:t>
              </a:r>
            </a:p>
          </p:txBody>
        </p:sp>
        <p:sp>
          <p:nvSpPr>
            <p:cNvPr id="16" name="TextBox 15">
              <a:extLst>
                <a:ext uri="{FF2B5EF4-FFF2-40B4-BE49-F238E27FC236}">
                  <a16:creationId xmlns:a16="http://schemas.microsoft.com/office/drawing/2014/main" xmlns="" id="{32ABB46B-0F02-3CC2-A695-A58A37101CB5}"/>
                </a:ext>
              </a:extLst>
            </p:cNvPr>
            <p:cNvSpPr txBox="1"/>
            <p:nvPr/>
          </p:nvSpPr>
          <p:spPr>
            <a:xfrm>
              <a:off x="11347323" y="1112228"/>
              <a:ext cx="3770092" cy="307777"/>
            </a:xfrm>
            <a:prstGeom prst="rect">
              <a:avLst/>
            </a:prstGeom>
            <a:noFill/>
          </p:spPr>
          <p:txBody>
            <a:bodyPr wrap="square">
              <a:spAutoFit/>
            </a:bodyPr>
            <a:lstStyle/>
            <a:p>
              <a:pPr marL="0" lvl="0" indent="0" algn="ctr" rtl="0">
                <a:spcBef>
                  <a:spcPts val="0"/>
                </a:spcBef>
                <a:spcAft>
                  <a:spcPts val="0"/>
                </a:spcAft>
                <a:buNone/>
              </a:pPr>
              <a:r>
                <a:rPr lang="en-GB" sz="1400" b="1" dirty="0"/>
                <a:t>DECL ON: YYYY-MMM-DD</a:t>
              </a:r>
            </a:p>
          </p:txBody>
        </p:sp>
        <p:pic>
          <p:nvPicPr>
            <p:cNvPr id="17" name="Picture 16" descr="D:\GIT PROJECTS\OPAT-background\Virtual Intelligence Service only logo.PNG">
              <a:extLst>
                <a:ext uri="{FF2B5EF4-FFF2-40B4-BE49-F238E27FC236}">
                  <a16:creationId xmlns:a16="http://schemas.microsoft.com/office/drawing/2014/main" xmlns="" id="{81954238-83EA-4F55-6CC9-DEC8587DCAB7}"/>
                </a:ext>
              </a:extLst>
            </p:cNvPr>
            <p:cNvPicPr>
              <a:picLocks noChangeAspect="1" noChangeArrowheads="1"/>
            </p:cNvPicPr>
            <p:nvPr/>
          </p:nvPicPr>
          <p:blipFill>
            <a:blip r:embed="rId4"/>
            <a:srcRect/>
            <a:stretch>
              <a:fillRect/>
            </a:stretch>
          </p:blipFill>
          <p:spPr bwMode="auto">
            <a:xfrm>
              <a:off x="108686" y="21695"/>
              <a:ext cx="2225675" cy="1958975"/>
            </a:xfrm>
            <a:prstGeom prst="rect">
              <a:avLst/>
            </a:prstGeom>
            <a:noFill/>
          </p:spPr>
        </p:pic>
        <p:sp>
          <p:nvSpPr>
            <p:cNvPr id="18" name="Rektangel 11">
              <a:extLst>
                <a:ext uri="{FF2B5EF4-FFF2-40B4-BE49-F238E27FC236}">
                  <a16:creationId xmlns:a16="http://schemas.microsoft.com/office/drawing/2014/main" xmlns="" id="{23EF4F65-086D-63A3-90B1-5EE759B1DAF3}"/>
                </a:ext>
              </a:extLst>
            </p:cNvPr>
            <p:cNvSpPr/>
            <p:nvPr/>
          </p:nvSpPr>
          <p:spPr>
            <a:xfrm>
              <a:off x="10303776" y="1187827"/>
              <a:ext cx="118753" cy="130629"/>
            </a:xfrm>
            <a:prstGeom prst="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cSld>
  <p:clrMapOvr>
    <a:masterClrMapping/>
  </p:clrMapOvr>
  <p:transition/>
</p:sld>
</file>

<file path=ppt/slides/slide13.xml><?xml version="1.0" encoding="utf-8"?>
<p:sld xmlns:a="http://schemas.openxmlformats.org/drawingml/2006/main" xmlns:r="http://schemas.openxmlformats.org/officeDocument/2006/relationships" xmlns:p="http://schemas.openxmlformats.org/presentationml/2006/main" show="0">
  <p:cSld>
    <p:spTree>
      <p:nvGrpSpPr>
        <p:cNvPr id="1" name="Shape 101"/>
        <p:cNvGrpSpPr/>
        <p:nvPr/>
      </p:nvGrpSpPr>
      <p:grpSpPr>
        <a:xfrm>
          <a:off x="0" y="0"/>
          <a:ext cx="0" cy="0"/>
          <a:chOff x="0" y="0"/>
          <a:chExt cx="0" cy="0"/>
        </a:xfrm>
      </p:grpSpPr>
      <p:grpSp>
        <p:nvGrpSpPr>
          <p:cNvPr id="103" name="Google Shape;103;p17"/>
          <p:cNvGrpSpPr/>
          <p:nvPr/>
        </p:nvGrpSpPr>
        <p:grpSpPr>
          <a:xfrm>
            <a:off x="5433300" y="3550225"/>
            <a:ext cx="3186600" cy="2358900"/>
            <a:chOff x="3452100" y="4159825"/>
            <a:chExt cx="3186600" cy="2358900"/>
          </a:xfrm>
        </p:grpSpPr>
        <p:sp>
          <p:nvSpPr>
            <p:cNvPr id="104" name="Google Shape;104;p17"/>
            <p:cNvSpPr txBox="1"/>
            <p:nvPr/>
          </p:nvSpPr>
          <p:spPr>
            <a:xfrm>
              <a:off x="3452100" y="4159825"/>
              <a:ext cx="3186600" cy="10254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fr" b="1">
                  <a:solidFill>
                    <a:schemeClr val="dk1"/>
                  </a:solidFill>
                </a:rPr>
                <a:t>CE1</a:t>
              </a:r>
              <a:endParaRPr b="1">
                <a:solidFill>
                  <a:schemeClr val="dk1"/>
                </a:solidFill>
              </a:endParaRPr>
            </a:p>
            <a:p>
              <a:pPr marL="0" lvl="0" indent="0" algn="l" rtl="0">
                <a:spcBef>
                  <a:spcPts val="0"/>
                </a:spcBef>
                <a:spcAft>
                  <a:spcPts val="0"/>
                </a:spcAft>
                <a:buNone/>
              </a:pPr>
              <a:r>
                <a:rPr lang="fr" b="1">
                  <a:solidFill>
                    <a:schemeClr val="dk1"/>
                  </a:solidFill>
                </a:rPr>
                <a:t>SUPPORT BLDG 01</a:t>
              </a:r>
              <a:endParaRPr b="1">
                <a:solidFill>
                  <a:schemeClr val="dk1"/>
                </a:solidFill>
              </a:endParaRPr>
            </a:p>
            <a:p>
              <a:pPr marL="0" lvl="0" indent="0" algn="l" rtl="0">
                <a:spcBef>
                  <a:spcPts val="0"/>
                </a:spcBef>
                <a:spcAft>
                  <a:spcPts val="0"/>
                </a:spcAft>
                <a:buNone/>
              </a:pPr>
              <a:r>
                <a:rPr lang="fr" b="1">
                  <a:solidFill>
                    <a:schemeClr val="dk1"/>
                  </a:solidFill>
                </a:rPr>
                <a:t>PV CHAR: xxx xx</a:t>
              </a:r>
              <a:endParaRPr b="1">
                <a:solidFill>
                  <a:schemeClr val="dk1"/>
                </a:solidFill>
              </a:endParaRPr>
            </a:p>
            <a:p>
              <a:pPr marL="0" lvl="0" indent="0" algn="l" rtl="0">
                <a:spcBef>
                  <a:spcPts val="0"/>
                </a:spcBef>
                <a:spcAft>
                  <a:spcPts val="0"/>
                </a:spcAft>
                <a:buNone/>
              </a:pPr>
              <a:r>
                <a:rPr lang="fr" b="1">
                  <a:solidFill>
                    <a:schemeClr val="dk1"/>
                  </a:solidFill>
                </a:rPr>
                <a:t>L = xxx FT, W = xx FT, H = xx FT</a:t>
              </a:r>
              <a:endParaRPr b="1">
                <a:solidFill>
                  <a:schemeClr val="dk1"/>
                </a:solidFill>
              </a:endParaRPr>
            </a:p>
          </p:txBody>
        </p:sp>
        <p:cxnSp>
          <p:nvCxnSpPr>
            <p:cNvPr id="105" name="Google Shape;105;p17"/>
            <p:cNvCxnSpPr>
              <a:stCxn id="104" idx="2"/>
            </p:cNvCxnSpPr>
            <p:nvPr/>
          </p:nvCxnSpPr>
          <p:spPr>
            <a:xfrm>
              <a:off x="5045400" y="5185225"/>
              <a:ext cx="1002000" cy="1333500"/>
            </a:xfrm>
            <a:prstGeom prst="straightConnector1">
              <a:avLst/>
            </a:prstGeom>
            <a:noFill/>
            <a:ln w="19050" cap="flat" cmpd="sng">
              <a:solidFill>
                <a:srgbClr val="000000"/>
              </a:solidFill>
              <a:prstDash val="solid"/>
              <a:round/>
              <a:headEnd type="none" w="med" len="med"/>
              <a:tailEnd type="none" w="med" len="med"/>
            </a:ln>
          </p:spPr>
        </p:cxnSp>
      </p:grpSp>
      <p:grpSp>
        <p:nvGrpSpPr>
          <p:cNvPr id="109" name="Google Shape;109;p17"/>
          <p:cNvGrpSpPr/>
          <p:nvPr/>
        </p:nvGrpSpPr>
        <p:grpSpPr>
          <a:xfrm>
            <a:off x="1959275" y="7481450"/>
            <a:ext cx="4573200" cy="1025400"/>
            <a:chOff x="1959275" y="7481450"/>
            <a:chExt cx="4573200" cy="1025400"/>
          </a:xfrm>
        </p:grpSpPr>
        <p:sp>
          <p:nvSpPr>
            <p:cNvPr id="110" name="Google Shape;110;p17"/>
            <p:cNvSpPr txBox="1"/>
            <p:nvPr/>
          </p:nvSpPr>
          <p:spPr>
            <a:xfrm>
              <a:off x="1959275" y="7481450"/>
              <a:ext cx="3186600" cy="10254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fr" b="1">
                  <a:solidFill>
                    <a:schemeClr val="dk1"/>
                  </a:solidFill>
                </a:rPr>
                <a:t>CE2</a:t>
              </a:r>
              <a:endParaRPr b="1">
                <a:solidFill>
                  <a:schemeClr val="dk1"/>
                </a:solidFill>
              </a:endParaRPr>
            </a:p>
            <a:p>
              <a:pPr marL="0" lvl="0" indent="0" algn="l" rtl="0">
                <a:spcBef>
                  <a:spcPts val="0"/>
                </a:spcBef>
                <a:spcAft>
                  <a:spcPts val="0"/>
                </a:spcAft>
                <a:buNone/>
              </a:pPr>
              <a:r>
                <a:rPr lang="fr" b="1">
                  <a:solidFill>
                    <a:schemeClr val="dk1"/>
                  </a:solidFill>
                </a:rPr>
                <a:t>SUPPORT BLDG 02</a:t>
              </a:r>
              <a:endParaRPr b="1">
                <a:solidFill>
                  <a:schemeClr val="dk1"/>
                </a:solidFill>
              </a:endParaRPr>
            </a:p>
            <a:p>
              <a:pPr marL="0" lvl="0" indent="0" algn="l" rtl="0">
                <a:spcBef>
                  <a:spcPts val="0"/>
                </a:spcBef>
                <a:spcAft>
                  <a:spcPts val="0"/>
                </a:spcAft>
                <a:buNone/>
              </a:pPr>
              <a:r>
                <a:rPr lang="fr" b="1">
                  <a:solidFill>
                    <a:schemeClr val="dk1"/>
                  </a:solidFill>
                </a:rPr>
                <a:t>PV CHAR: xxx xx</a:t>
              </a:r>
              <a:endParaRPr b="1">
                <a:solidFill>
                  <a:schemeClr val="dk1"/>
                </a:solidFill>
              </a:endParaRPr>
            </a:p>
            <a:p>
              <a:pPr marL="0" lvl="0" indent="0" algn="l" rtl="0">
                <a:spcBef>
                  <a:spcPts val="0"/>
                </a:spcBef>
                <a:spcAft>
                  <a:spcPts val="0"/>
                </a:spcAft>
                <a:buNone/>
              </a:pPr>
              <a:r>
                <a:rPr lang="fr" b="1">
                  <a:solidFill>
                    <a:schemeClr val="dk1"/>
                  </a:solidFill>
                </a:rPr>
                <a:t>L = xxx FT, W = xx FT, H = xx FT</a:t>
              </a:r>
              <a:endParaRPr b="1">
                <a:solidFill>
                  <a:schemeClr val="dk1"/>
                </a:solidFill>
              </a:endParaRPr>
            </a:p>
          </p:txBody>
        </p:sp>
        <p:cxnSp>
          <p:nvCxnSpPr>
            <p:cNvPr id="111" name="Google Shape;111;p17"/>
            <p:cNvCxnSpPr>
              <a:stCxn id="110" idx="3"/>
            </p:cNvCxnSpPr>
            <p:nvPr/>
          </p:nvCxnSpPr>
          <p:spPr>
            <a:xfrm rot="10800000" flipH="1">
              <a:off x="5145875" y="7713650"/>
              <a:ext cx="1386600" cy="280500"/>
            </a:xfrm>
            <a:prstGeom prst="straightConnector1">
              <a:avLst/>
            </a:prstGeom>
            <a:noFill/>
            <a:ln w="19050" cap="flat" cmpd="sng">
              <a:solidFill>
                <a:srgbClr val="000000"/>
              </a:solidFill>
              <a:prstDash val="solid"/>
              <a:round/>
              <a:headEnd type="none" w="med" len="med"/>
              <a:tailEnd type="none" w="med" len="med"/>
            </a:ln>
          </p:spPr>
        </p:cxnSp>
      </p:grpSp>
      <p:sp>
        <p:nvSpPr>
          <p:cNvPr id="112" name="Google Shape;112;p17"/>
          <p:cNvSpPr/>
          <p:nvPr/>
        </p:nvSpPr>
        <p:spPr>
          <a:xfrm>
            <a:off x="5291313" y="5081150"/>
            <a:ext cx="4537375" cy="3671450"/>
          </a:xfrm>
          <a:custGeom>
            <a:avLst/>
            <a:gdLst/>
            <a:ahLst/>
            <a:cxnLst/>
            <a:rect l="l" t="t" r="r" b="b"/>
            <a:pathLst>
              <a:path w="181495" h="146858" extrusionOk="0">
                <a:moveTo>
                  <a:pt x="1386" y="53340"/>
                </a:moveTo>
                <a:lnTo>
                  <a:pt x="65117" y="0"/>
                </a:lnTo>
                <a:lnTo>
                  <a:pt x="169026" y="58189"/>
                </a:lnTo>
                <a:lnTo>
                  <a:pt x="181495" y="145473"/>
                </a:lnTo>
                <a:lnTo>
                  <a:pt x="63731" y="146858"/>
                </a:lnTo>
                <a:lnTo>
                  <a:pt x="0" y="82435"/>
                </a:lnTo>
                <a:lnTo>
                  <a:pt x="2079" y="53340"/>
                </a:lnTo>
              </a:path>
            </a:pathLst>
          </a:custGeom>
          <a:noFill/>
          <a:ln w="19050" cap="flat" cmpd="sng">
            <a:solidFill>
              <a:srgbClr val="CCCCCC"/>
            </a:solidFill>
            <a:prstDash val="solid"/>
            <a:round/>
            <a:headEnd type="none" w="med" len="med"/>
            <a:tailEnd type="none" w="med" len="med"/>
          </a:ln>
        </p:spPr>
        <p:txBody>
          <a:bodyPr/>
          <a:lstStyle/>
          <a:p>
            <a:endParaRPr lang="en-GB"/>
          </a:p>
        </p:txBody>
      </p:sp>
      <p:grpSp>
        <p:nvGrpSpPr>
          <p:cNvPr id="2" name="Group 1">
            <a:extLst>
              <a:ext uri="{FF2B5EF4-FFF2-40B4-BE49-F238E27FC236}">
                <a16:creationId xmlns:a16="http://schemas.microsoft.com/office/drawing/2014/main" xmlns="" id="{B62C92AC-2637-EBDA-86C1-7051AE7A3731}"/>
              </a:ext>
            </a:extLst>
          </p:cNvPr>
          <p:cNvGrpSpPr/>
          <p:nvPr/>
        </p:nvGrpSpPr>
        <p:grpSpPr>
          <a:xfrm>
            <a:off x="1" y="0"/>
            <a:ext cx="15119349" cy="1980670"/>
            <a:chOff x="1" y="0"/>
            <a:chExt cx="15119349" cy="1980670"/>
          </a:xfrm>
        </p:grpSpPr>
        <p:sp>
          <p:nvSpPr>
            <p:cNvPr id="3" name="TextBox 2">
              <a:extLst>
                <a:ext uri="{FF2B5EF4-FFF2-40B4-BE49-F238E27FC236}">
                  <a16:creationId xmlns:a16="http://schemas.microsoft.com/office/drawing/2014/main" xmlns="" id="{8B95346F-C448-C027-296F-CD1EDCB4E374}"/>
                </a:ext>
              </a:extLst>
            </p:cNvPr>
            <p:cNvSpPr txBox="1"/>
            <p:nvPr/>
          </p:nvSpPr>
          <p:spPr>
            <a:xfrm>
              <a:off x="9114792" y="556201"/>
              <a:ext cx="2232531" cy="523220"/>
            </a:xfrm>
            <a:prstGeom prst="rect">
              <a:avLst/>
            </a:prstGeom>
            <a:noFill/>
          </p:spPr>
          <p:txBody>
            <a:bodyPr wrap="square">
              <a:spAutoFit/>
            </a:bodyPr>
            <a:lstStyle/>
            <a:p>
              <a:pPr marL="0" lvl="0" indent="0" algn="ctr" rtl="0">
                <a:spcBef>
                  <a:spcPts val="0"/>
                </a:spcBef>
                <a:spcAft>
                  <a:spcPts val="0"/>
                </a:spcAft>
                <a:buNone/>
              </a:pPr>
              <a:r>
                <a:rPr lang="en-GB" sz="1400" b="1" dirty="0"/>
                <a:t>MAP</a:t>
              </a:r>
            </a:p>
            <a:p>
              <a:pPr marL="0" lvl="0" indent="0" algn="ctr" rtl="0">
                <a:spcBef>
                  <a:spcPts val="0"/>
                </a:spcBef>
                <a:spcAft>
                  <a:spcPts val="0"/>
                </a:spcAft>
                <a:buNone/>
              </a:pPr>
              <a:r>
                <a:rPr lang="en-GB" sz="1400" b="1" dirty="0"/>
                <a:t>OVERVIEW</a:t>
              </a:r>
            </a:p>
          </p:txBody>
        </p:sp>
        <p:pic>
          <p:nvPicPr>
            <p:cNvPr id="4" name="Picture 3">
              <a:extLst>
                <a:ext uri="{FF2B5EF4-FFF2-40B4-BE49-F238E27FC236}">
                  <a16:creationId xmlns:a16="http://schemas.microsoft.com/office/drawing/2014/main" xmlns="" id="{DE27295E-9103-12BC-98CB-6103B8E92756}"/>
                </a:ext>
              </a:extLst>
            </p:cNvPr>
            <p:cNvPicPr>
              <a:picLocks noChangeAspect="1" noChangeArrowheads="1"/>
            </p:cNvPicPr>
            <p:nvPr/>
          </p:nvPicPr>
          <p:blipFill>
            <a:blip r:embed="rId3" cstate="screen"/>
            <a:srcRect b="514"/>
            <a:stretch>
              <a:fillRect/>
            </a:stretch>
          </p:blipFill>
          <p:spPr bwMode="auto">
            <a:xfrm>
              <a:off x="9113720" y="17404"/>
              <a:ext cx="2249106" cy="1888331"/>
            </a:xfrm>
            <a:prstGeom prst="rect">
              <a:avLst/>
            </a:prstGeom>
            <a:noFill/>
            <a:ln w="9525">
              <a:solidFill>
                <a:schemeClr val="tx1"/>
              </a:solidFill>
              <a:miter lim="800000"/>
              <a:headEnd/>
              <a:tailEnd/>
            </a:ln>
            <a:effectLst/>
          </p:spPr>
        </p:pic>
        <p:grpSp>
          <p:nvGrpSpPr>
            <p:cNvPr id="5" name="Group 4">
              <a:extLst>
                <a:ext uri="{FF2B5EF4-FFF2-40B4-BE49-F238E27FC236}">
                  <a16:creationId xmlns:a16="http://schemas.microsoft.com/office/drawing/2014/main" xmlns="" id="{D09153AF-4200-4374-8864-171B71A923D6}"/>
                </a:ext>
              </a:extLst>
            </p:cNvPr>
            <p:cNvGrpSpPr/>
            <p:nvPr/>
          </p:nvGrpSpPr>
          <p:grpSpPr>
            <a:xfrm>
              <a:off x="1" y="0"/>
              <a:ext cx="15119349" cy="1921524"/>
              <a:chOff x="1" y="-1616"/>
              <a:chExt cx="15119349" cy="1921524"/>
            </a:xfrm>
          </p:grpSpPr>
          <p:sp>
            <p:nvSpPr>
              <p:cNvPr id="12" name="Rectangle 11">
                <a:extLst>
                  <a:ext uri="{FF2B5EF4-FFF2-40B4-BE49-F238E27FC236}">
                    <a16:creationId xmlns:a16="http://schemas.microsoft.com/office/drawing/2014/main" xmlns="" id="{01CA9AFC-9433-C1CC-E5F7-474B9ACBFE80}"/>
                  </a:ext>
                </a:extLst>
              </p:cNvPr>
              <p:cNvSpPr/>
              <p:nvPr/>
            </p:nvSpPr>
            <p:spPr>
              <a:xfrm>
                <a:off x="2447778" y="0"/>
                <a:ext cx="6668087" cy="787791"/>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3" name="Rectangle 12">
                <a:extLst>
                  <a:ext uri="{FF2B5EF4-FFF2-40B4-BE49-F238E27FC236}">
                    <a16:creationId xmlns:a16="http://schemas.microsoft.com/office/drawing/2014/main" xmlns="" id="{784DC694-FCFF-0954-7647-B521F4ADAAD0}"/>
                  </a:ext>
                </a:extLst>
              </p:cNvPr>
              <p:cNvSpPr/>
              <p:nvPr/>
            </p:nvSpPr>
            <p:spPr>
              <a:xfrm>
                <a:off x="2447567" y="787791"/>
                <a:ext cx="6668087" cy="1132117"/>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4" name="Rectangle 13">
                <a:extLst>
                  <a:ext uri="{FF2B5EF4-FFF2-40B4-BE49-F238E27FC236}">
                    <a16:creationId xmlns:a16="http://schemas.microsoft.com/office/drawing/2014/main" xmlns="" id="{E023AB70-2680-9CAF-04CD-BE305E073166}"/>
                  </a:ext>
                </a:extLst>
              </p:cNvPr>
              <p:cNvSpPr/>
              <p:nvPr/>
            </p:nvSpPr>
            <p:spPr>
              <a:xfrm>
                <a:off x="9115654" y="0"/>
                <a:ext cx="2251041" cy="1919908"/>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5" name="Rectangle 14">
                <a:extLst>
                  <a:ext uri="{FF2B5EF4-FFF2-40B4-BE49-F238E27FC236}">
                    <a16:creationId xmlns:a16="http://schemas.microsoft.com/office/drawing/2014/main" xmlns="" id="{7E238751-D53B-0C1F-B1A4-20983CEB2805}"/>
                  </a:ext>
                </a:extLst>
              </p:cNvPr>
              <p:cNvSpPr/>
              <p:nvPr/>
            </p:nvSpPr>
            <p:spPr>
              <a:xfrm>
                <a:off x="11366695" y="-1616"/>
                <a:ext cx="3752655" cy="787791"/>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 name="Rectangle 15">
                <a:extLst>
                  <a:ext uri="{FF2B5EF4-FFF2-40B4-BE49-F238E27FC236}">
                    <a16:creationId xmlns:a16="http://schemas.microsoft.com/office/drawing/2014/main" xmlns="" id="{0B7ACA8A-03E8-0D48-A4B2-C41504EF9A0A}"/>
                  </a:ext>
                </a:extLst>
              </p:cNvPr>
              <p:cNvSpPr/>
              <p:nvPr/>
            </p:nvSpPr>
            <p:spPr>
              <a:xfrm>
                <a:off x="11366694" y="786175"/>
                <a:ext cx="3752655" cy="1133733"/>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7" name="Rectangle 16">
                <a:extLst>
                  <a:ext uri="{FF2B5EF4-FFF2-40B4-BE49-F238E27FC236}">
                    <a16:creationId xmlns:a16="http://schemas.microsoft.com/office/drawing/2014/main" xmlns="" id="{4BBA6074-9AE2-D3F7-F44E-22C5F5A9EDBC}"/>
                  </a:ext>
                </a:extLst>
              </p:cNvPr>
              <p:cNvSpPr/>
              <p:nvPr/>
            </p:nvSpPr>
            <p:spPr>
              <a:xfrm>
                <a:off x="1" y="0"/>
                <a:ext cx="2446916" cy="1919908"/>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grpSp>
        <p:sp>
          <p:nvSpPr>
            <p:cNvPr id="6" name="TextBox 5">
              <a:extLst>
                <a:ext uri="{FF2B5EF4-FFF2-40B4-BE49-F238E27FC236}">
                  <a16:creationId xmlns:a16="http://schemas.microsoft.com/office/drawing/2014/main" xmlns="" id="{8C953531-D49A-FA44-C3D3-9D4E1D426993}"/>
                </a:ext>
              </a:extLst>
            </p:cNvPr>
            <p:cNvSpPr txBox="1"/>
            <p:nvPr/>
          </p:nvSpPr>
          <p:spPr>
            <a:xfrm>
              <a:off x="2446917" y="21481"/>
              <a:ext cx="6650438" cy="400110"/>
            </a:xfrm>
            <a:prstGeom prst="rect">
              <a:avLst/>
            </a:prstGeom>
            <a:noFill/>
          </p:spPr>
          <p:txBody>
            <a:bodyPr wrap="square">
              <a:spAutoFit/>
            </a:bodyPr>
            <a:lstStyle/>
            <a:p>
              <a:pPr marL="0" lvl="0" indent="0" algn="l" rtl="0">
                <a:spcBef>
                  <a:spcPts val="0"/>
                </a:spcBef>
                <a:spcAft>
                  <a:spcPts val="0"/>
                </a:spcAft>
                <a:buNone/>
              </a:pPr>
              <a:r>
                <a:rPr lang="en-GB" sz="2000" b="1" dirty="0"/>
                <a:t>[FACILITY NAME], SRN</a:t>
              </a:r>
            </a:p>
          </p:txBody>
        </p:sp>
        <p:sp>
          <p:nvSpPr>
            <p:cNvPr id="7" name="TextBox 6">
              <a:extLst>
                <a:ext uri="{FF2B5EF4-FFF2-40B4-BE49-F238E27FC236}">
                  <a16:creationId xmlns:a16="http://schemas.microsoft.com/office/drawing/2014/main" xmlns="" id="{BE5BB171-EB2C-353E-7215-E929E410531E}"/>
                </a:ext>
              </a:extLst>
            </p:cNvPr>
            <p:cNvSpPr txBox="1"/>
            <p:nvPr/>
          </p:nvSpPr>
          <p:spPr>
            <a:xfrm>
              <a:off x="2429057" y="945322"/>
              <a:ext cx="4211409" cy="784830"/>
            </a:xfrm>
            <a:prstGeom prst="rect">
              <a:avLst/>
            </a:prstGeom>
            <a:noFill/>
          </p:spPr>
          <p:txBody>
            <a:bodyPr wrap="none" rtlCol="0" anchor="ctr">
              <a:spAutoFit/>
            </a:bodyPr>
            <a:lstStyle/>
            <a:p>
              <a:pPr marL="0" lvl="0" indent="0" algn="l" rtl="0">
                <a:spcBef>
                  <a:spcPts val="0"/>
                </a:spcBef>
                <a:spcAft>
                  <a:spcPts val="0"/>
                </a:spcAft>
                <a:buNone/>
              </a:pPr>
              <a:r>
                <a:rPr lang="en-GB" sz="1500" b="1" dirty="0"/>
                <a:t>BE: SRNTGTXXX  CATCODE: X</a:t>
              </a:r>
            </a:p>
            <a:p>
              <a:pPr marL="0" lvl="0" indent="0" algn="l" rtl="0">
                <a:spcBef>
                  <a:spcPts val="0"/>
                </a:spcBef>
                <a:spcAft>
                  <a:spcPts val="0"/>
                </a:spcAft>
                <a:buNone/>
              </a:pPr>
              <a:r>
                <a:rPr lang="en-GB" sz="1500" b="1" dirty="0"/>
                <a:t>MIDB GEO: </a:t>
              </a:r>
              <a:r>
                <a:rPr lang="pt-BR" sz="1500" b="1" dirty="0"/>
                <a:t>N DD MM.MMM E DDD MM.MMM</a:t>
              </a:r>
              <a:endParaRPr lang="en-GB" sz="1500" b="1" dirty="0"/>
            </a:p>
            <a:p>
              <a:pPr marL="0" lvl="0" indent="0" algn="l" rtl="0">
                <a:spcBef>
                  <a:spcPts val="0"/>
                </a:spcBef>
                <a:spcAft>
                  <a:spcPts val="0"/>
                </a:spcAft>
                <a:buNone/>
              </a:pPr>
              <a:r>
                <a:rPr lang="en-GB" sz="1500" b="1" dirty="0"/>
                <a:t>ICOD: YYYY-MMM-DD DOI:YYYY-MMM-DD</a:t>
              </a:r>
            </a:p>
          </p:txBody>
        </p:sp>
        <p:sp>
          <p:nvSpPr>
            <p:cNvPr id="8" name="TextBox 7">
              <a:extLst>
                <a:ext uri="{FF2B5EF4-FFF2-40B4-BE49-F238E27FC236}">
                  <a16:creationId xmlns:a16="http://schemas.microsoft.com/office/drawing/2014/main" xmlns="" id="{78B30DCA-692D-3C2C-03F7-7D261EFFC98E}"/>
                </a:ext>
              </a:extLst>
            </p:cNvPr>
            <p:cNvSpPr txBox="1"/>
            <p:nvPr/>
          </p:nvSpPr>
          <p:spPr>
            <a:xfrm>
              <a:off x="11364760" y="79905"/>
              <a:ext cx="3752655" cy="707886"/>
            </a:xfrm>
            <a:prstGeom prst="rect">
              <a:avLst/>
            </a:prstGeom>
            <a:noFill/>
          </p:spPr>
          <p:txBody>
            <a:bodyPr wrap="square">
              <a:spAutoFit/>
            </a:bodyPr>
            <a:lstStyle/>
            <a:p>
              <a:pPr marL="0" lvl="0" indent="0" algn="ctr" rtl="0">
                <a:spcBef>
                  <a:spcPts val="0"/>
                </a:spcBef>
                <a:spcAft>
                  <a:spcPts val="0"/>
                </a:spcAft>
                <a:buNone/>
              </a:pPr>
              <a:r>
                <a:rPr lang="en-GB" sz="2000" b="1" dirty="0"/>
                <a:t>OPAC CLASSIFIED</a:t>
              </a:r>
              <a:br>
                <a:rPr lang="en-GB" sz="2000" b="1" dirty="0"/>
              </a:br>
              <a:r>
                <a:rPr lang="en-GB" sz="2000" b="1" dirty="0"/>
                <a:t>REL TO CJTF-23</a:t>
              </a:r>
            </a:p>
          </p:txBody>
        </p:sp>
        <p:sp>
          <p:nvSpPr>
            <p:cNvPr id="9" name="TextBox 8">
              <a:extLst>
                <a:ext uri="{FF2B5EF4-FFF2-40B4-BE49-F238E27FC236}">
                  <a16:creationId xmlns:a16="http://schemas.microsoft.com/office/drawing/2014/main" xmlns="" id="{CDBC000C-A712-3122-F523-879040D94535}"/>
                </a:ext>
              </a:extLst>
            </p:cNvPr>
            <p:cNvSpPr txBox="1"/>
            <p:nvPr/>
          </p:nvSpPr>
          <p:spPr>
            <a:xfrm>
              <a:off x="11347323" y="1112228"/>
              <a:ext cx="3770092" cy="307777"/>
            </a:xfrm>
            <a:prstGeom prst="rect">
              <a:avLst/>
            </a:prstGeom>
            <a:noFill/>
          </p:spPr>
          <p:txBody>
            <a:bodyPr wrap="square">
              <a:spAutoFit/>
            </a:bodyPr>
            <a:lstStyle/>
            <a:p>
              <a:pPr marL="0" lvl="0" indent="0" algn="ctr" rtl="0">
                <a:spcBef>
                  <a:spcPts val="0"/>
                </a:spcBef>
                <a:spcAft>
                  <a:spcPts val="0"/>
                </a:spcAft>
                <a:buNone/>
              </a:pPr>
              <a:r>
                <a:rPr lang="en-GB" sz="1400" b="1" dirty="0"/>
                <a:t>DECL ON: YYYY-MMM-DD</a:t>
              </a:r>
            </a:p>
          </p:txBody>
        </p:sp>
        <p:pic>
          <p:nvPicPr>
            <p:cNvPr id="10" name="Picture 9" descr="D:\GIT PROJECTS\OPAT-background\Virtual Intelligence Service only logo.PNG">
              <a:extLst>
                <a:ext uri="{FF2B5EF4-FFF2-40B4-BE49-F238E27FC236}">
                  <a16:creationId xmlns:a16="http://schemas.microsoft.com/office/drawing/2014/main" xmlns="" id="{9BE8DBBD-8275-BDAA-C3B1-DADACD01DE8C}"/>
                </a:ext>
              </a:extLst>
            </p:cNvPr>
            <p:cNvPicPr>
              <a:picLocks noChangeAspect="1" noChangeArrowheads="1"/>
            </p:cNvPicPr>
            <p:nvPr/>
          </p:nvPicPr>
          <p:blipFill>
            <a:blip r:embed="rId4"/>
            <a:srcRect/>
            <a:stretch>
              <a:fillRect/>
            </a:stretch>
          </p:blipFill>
          <p:spPr bwMode="auto">
            <a:xfrm>
              <a:off x="108686" y="21695"/>
              <a:ext cx="2225675" cy="1958975"/>
            </a:xfrm>
            <a:prstGeom prst="rect">
              <a:avLst/>
            </a:prstGeom>
            <a:noFill/>
          </p:spPr>
        </p:pic>
        <p:sp>
          <p:nvSpPr>
            <p:cNvPr id="11" name="Rektangel 11">
              <a:extLst>
                <a:ext uri="{FF2B5EF4-FFF2-40B4-BE49-F238E27FC236}">
                  <a16:creationId xmlns:a16="http://schemas.microsoft.com/office/drawing/2014/main" xmlns="" id="{2ABE3F2A-A1E3-CF66-B307-FB9CF78DA2F3}"/>
                </a:ext>
              </a:extLst>
            </p:cNvPr>
            <p:cNvSpPr/>
            <p:nvPr/>
          </p:nvSpPr>
          <p:spPr>
            <a:xfrm>
              <a:off x="10303776" y="1187827"/>
              <a:ext cx="118753" cy="130629"/>
            </a:xfrm>
            <a:prstGeom prst="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9" name="TextBox 18">
            <a:extLst>
              <a:ext uri="{FF2B5EF4-FFF2-40B4-BE49-F238E27FC236}">
                <a16:creationId xmlns:a16="http://schemas.microsoft.com/office/drawing/2014/main" xmlns="" id="{E4E63BDD-4A68-C4C0-4C2F-42FA5040345C}"/>
              </a:ext>
            </a:extLst>
          </p:cNvPr>
          <p:cNvSpPr txBox="1"/>
          <p:nvPr/>
        </p:nvSpPr>
        <p:spPr>
          <a:xfrm>
            <a:off x="2463282" y="356146"/>
            <a:ext cx="5325455" cy="400110"/>
          </a:xfrm>
          <a:prstGeom prst="rect">
            <a:avLst/>
          </a:prstGeom>
          <a:noFill/>
        </p:spPr>
        <p:txBody>
          <a:bodyPr wrap="square">
            <a:spAutoFit/>
          </a:bodyPr>
          <a:lstStyle/>
          <a:p>
            <a:pPr marL="0" lvl="0" indent="0" algn="l" rtl="0">
              <a:spcBef>
                <a:spcPts val="0"/>
              </a:spcBef>
              <a:spcAft>
                <a:spcPts val="0"/>
              </a:spcAft>
              <a:buNone/>
            </a:pPr>
            <a:r>
              <a:rPr lang="en-GB" sz="2000" b="1" dirty="0"/>
              <a:t>CRITICAL ELEMENT GRAPHIC [X]</a:t>
            </a:r>
          </a:p>
        </p:txBody>
      </p:sp>
    </p:spTree>
  </p:cSld>
  <p:clrMapOvr>
    <a:masterClrMapping/>
  </p:clrMapOvr>
  <p:transition/>
</p:sld>
</file>

<file path=ppt/slides/slide14.xml><?xml version="1.0" encoding="utf-8"?>
<p:sld xmlns:a="http://schemas.openxmlformats.org/drawingml/2006/main" xmlns:r="http://schemas.openxmlformats.org/officeDocument/2006/relationships" xmlns:p="http://schemas.openxmlformats.org/presentationml/2006/main" show="0">
  <p:cSld>
    <p:spTree>
      <p:nvGrpSpPr>
        <p:cNvPr id="1" name="Shape 119"/>
        <p:cNvGrpSpPr/>
        <p:nvPr/>
      </p:nvGrpSpPr>
      <p:grpSpPr>
        <a:xfrm>
          <a:off x="0" y="0"/>
          <a:ext cx="0" cy="0"/>
          <a:chOff x="0" y="0"/>
          <a:chExt cx="0" cy="0"/>
        </a:xfrm>
      </p:grpSpPr>
      <p:grpSp>
        <p:nvGrpSpPr>
          <p:cNvPr id="124" name="Google Shape;124;p18"/>
          <p:cNvGrpSpPr/>
          <p:nvPr/>
        </p:nvGrpSpPr>
        <p:grpSpPr>
          <a:xfrm>
            <a:off x="4979550" y="4412225"/>
            <a:ext cx="3925350" cy="1236300"/>
            <a:chOff x="4979550" y="4412225"/>
            <a:chExt cx="3925350" cy="1236300"/>
          </a:xfrm>
        </p:grpSpPr>
        <p:cxnSp>
          <p:nvCxnSpPr>
            <p:cNvPr id="125" name="Google Shape;125;p18"/>
            <p:cNvCxnSpPr>
              <a:stCxn id="126" idx="3"/>
              <a:endCxn id="127" idx="1"/>
            </p:cNvCxnSpPr>
            <p:nvPr/>
          </p:nvCxnSpPr>
          <p:spPr>
            <a:xfrm>
              <a:off x="6354750" y="5030375"/>
              <a:ext cx="541500" cy="0"/>
            </a:xfrm>
            <a:prstGeom prst="straightConnector1">
              <a:avLst/>
            </a:prstGeom>
            <a:noFill/>
            <a:ln w="19050" cap="flat" cmpd="sng">
              <a:solidFill>
                <a:srgbClr val="000000"/>
              </a:solidFill>
              <a:prstDash val="solid"/>
              <a:round/>
              <a:headEnd type="none" w="med" len="med"/>
              <a:tailEnd type="none" w="med" len="med"/>
            </a:ln>
          </p:spPr>
        </p:cxnSp>
        <p:sp>
          <p:nvSpPr>
            <p:cNvPr id="126" name="Google Shape;126;p18"/>
            <p:cNvSpPr txBox="1"/>
            <p:nvPr/>
          </p:nvSpPr>
          <p:spPr>
            <a:xfrm>
              <a:off x="4979550" y="4820225"/>
              <a:ext cx="1375200" cy="4203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b="1">
                  <a:solidFill>
                    <a:schemeClr val="dk1"/>
                  </a:solidFill>
                </a:rPr>
                <a:t>SPLIT 1 OF 2</a:t>
              </a:r>
              <a:endParaRPr b="1">
                <a:solidFill>
                  <a:schemeClr val="dk1"/>
                </a:solidFill>
              </a:endParaRPr>
            </a:p>
          </p:txBody>
        </p:sp>
        <p:sp>
          <p:nvSpPr>
            <p:cNvPr id="127" name="Google Shape;127;p18"/>
            <p:cNvSpPr/>
            <p:nvPr/>
          </p:nvSpPr>
          <p:spPr>
            <a:xfrm>
              <a:off x="6896100" y="4412225"/>
              <a:ext cx="2008800" cy="12363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grpSp>
      <p:grpSp>
        <p:nvGrpSpPr>
          <p:cNvPr id="128" name="Google Shape;128;p18"/>
          <p:cNvGrpSpPr/>
          <p:nvPr/>
        </p:nvGrpSpPr>
        <p:grpSpPr>
          <a:xfrm>
            <a:off x="3071075" y="6504250"/>
            <a:ext cx="3925350" cy="1236300"/>
            <a:chOff x="4979550" y="4412225"/>
            <a:chExt cx="3925350" cy="1236300"/>
          </a:xfrm>
        </p:grpSpPr>
        <p:cxnSp>
          <p:nvCxnSpPr>
            <p:cNvPr id="129" name="Google Shape;129;p18"/>
            <p:cNvCxnSpPr>
              <a:stCxn id="130" idx="3"/>
              <a:endCxn id="131" idx="1"/>
            </p:cNvCxnSpPr>
            <p:nvPr/>
          </p:nvCxnSpPr>
          <p:spPr>
            <a:xfrm>
              <a:off x="6354750" y="5030375"/>
              <a:ext cx="541500" cy="0"/>
            </a:xfrm>
            <a:prstGeom prst="straightConnector1">
              <a:avLst/>
            </a:prstGeom>
            <a:noFill/>
            <a:ln w="19050" cap="flat" cmpd="sng">
              <a:solidFill>
                <a:srgbClr val="000000"/>
              </a:solidFill>
              <a:prstDash val="solid"/>
              <a:round/>
              <a:headEnd type="none" w="med" len="med"/>
              <a:tailEnd type="none" w="med" len="med"/>
            </a:ln>
          </p:spPr>
        </p:cxnSp>
        <p:sp>
          <p:nvSpPr>
            <p:cNvPr id="130" name="Google Shape;130;p18"/>
            <p:cNvSpPr txBox="1"/>
            <p:nvPr/>
          </p:nvSpPr>
          <p:spPr>
            <a:xfrm>
              <a:off x="4979550" y="4820225"/>
              <a:ext cx="1375200" cy="4203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b="1">
                  <a:solidFill>
                    <a:schemeClr val="dk1"/>
                  </a:solidFill>
                </a:rPr>
                <a:t>SPLIT 2 OF 2</a:t>
              </a:r>
              <a:endParaRPr b="1">
                <a:solidFill>
                  <a:schemeClr val="dk1"/>
                </a:solidFill>
              </a:endParaRPr>
            </a:p>
          </p:txBody>
        </p:sp>
        <p:sp>
          <p:nvSpPr>
            <p:cNvPr id="131" name="Google Shape;131;p18"/>
            <p:cNvSpPr/>
            <p:nvPr/>
          </p:nvSpPr>
          <p:spPr>
            <a:xfrm>
              <a:off x="6896100" y="4412225"/>
              <a:ext cx="2008800" cy="12363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grpSp>
      <p:sp>
        <p:nvSpPr>
          <p:cNvPr id="132" name="Google Shape;132;p18"/>
          <p:cNvSpPr/>
          <p:nvPr/>
        </p:nvSpPr>
        <p:spPr>
          <a:xfrm>
            <a:off x="5291313" y="5081150"/>
            <a:ext cx="4537375" cy="3671450"/>
          </a:xfrm>
          <a:custGeom>
            <a:avLst/>
            <a:gdLst/>
            <a:ahLst/>
            <a:cxnLst/>
            <a:rect l="l" t="t" r="r" b="b"/>
            <a:pathLst>
              <a:path w="181495" h="146858" extrusionOk="0">
                <a:moveTo>
                  <a:pt x="1386" y="53340"/>
                </a:moveTo>
                <a:lnTo>
                  <a:pt x="65117" y="0"/>
                </a:lnTo>
                <a:lnTo>
                  <a:pt x="169026" y="58189"/>
                </a:lnTo>
                <a:lnTo>
                  <a:pt x="181495" y="145473"/>
                </a:lnTo>
                <a:lnTo>
                  <a:pt x="63731" y="146858"/>
                </a:lnTo>
                <a:lnTo>
                  <a:pt x="0" y="82435"/>
                </a:lnTo>
                <a:lnTo>
                  <a:pt x="2079" y="53340"/>
                </a:lnTo>
              </a:path>
            </a:pathLst>
          </a:custGeom>
          <a:noFill/>
          <a:ln w="19050" cap="flat" cmpd="sng">
            <a:solidFill>
              <a:srgbClr val="CCCCCC"/>
            </a:solidFill>
            <a:prstDash val="solid"/>
            <a:round/>
            <a:headEnd type="none" w="med" len="med"/>
            <a:tailEnd type="none" w="med" len="med"/>
          </a:ln>
        </p:spPr>
        <p:txBody>
          <a:bodyPr/>
          <a:lstStyle/>
          <a:p>
            <a:endParaRPr lang="en-GB"/>
          </a:p>
        </p:txBody>
      </p:sp>
      <p:sp>
        <p:nvSpPr>
          <p:cNvPr id="3" name="TextBox 2">
            <a:extLst>
              <a:ext uri="{FF2B5EF4-FFF2-40B4-BE49-F238E27FC236}">
                <a16:creationId xmlns:a16="http://schemas.microsoft.com/office/drawing/2014/main" xmlns="" id="{C29A09F0-8446-7BE0-5687-8EA16DD49DC1}"/>
              </a:ext>
            </a:extLst>
          </p:cNvPr>
          <p:cNvSpPr txBox="1"/>
          <p:nvPr/>
        </p:nvSpPr>
        <p:spPr>
          <a:xfrm>
            <a:off x="2443046" y="321938"/>
            <a:ext cx="6673680" cy="400110"/>
          </a:xfrm>
          <a:prstGeom prst="rect">
            <a:avLst/>
          </a:prstGeom>
          <a:noFill/>
        </p:spPr>
        <p:txBody>
          <a:bodyPr wrap="square">
            <a:spAutoFit/>
          </a:bodyPr>
          <a:lstStyle/>
          <a:p>
            <a:pPr marL="0" lvl="0" indent="0" algn="l" rtl="0">
              <a:spcBef>
                <a:spcPts val="0"/>
              </a:spcBef>
              <a:spcAft>
                <a:spcPts val="0"/>
              </a:spcAft>
              <a:buNone/>
            </a:pPr>
            <a:r>
              <a:rPr lang="en-GB" sz="2000" b="1" dirty="0"/>
              <a:t>CRITICAL ELEMENT SPLIT REFERENCE</a:t>
            </a:r>
          </a:p>
        </p:txBody>
      </p:sp>
      <p:grpSp>
        <p:nvGrpSpPr>
          <p:cNvPr id="4" name="Group 3">
            <a:extLst>
              <a:ext uri="{FF2B5EF4-FFF2-40B4-BE49-F238E27FC236}">
                <a16:creationId xmlns:a16="http://schemas.microsoft.com/office/drawing/2014/main" xmlns="" id="{A0ED1437-BA62-73D3-A03C-1E34A8B1D268}"/>
              </a:ext>
            </a:extLst>
          </p:cNvPr>
          <p:cNvGrpSpPr/>
          <p:nvPr/>
        </p:nvGrpSpPr>
        <p:grpSpPr>
          <a:xfrm>
            <a:off x="1" y="0"/>
            <a:ext cx="15119349" cy="1980670"/>
            <a:chOff x="1" y="0"/>
            <a:chExt cx="15119349" cy="1980670"/>
          </a:xfrm>
        </p:grpSpPr>
        <p:sp>
          <p:nvSpPr>
            <p:cNvPr id="5" name="TextBox 4">
              <a:extLst>
                <a:ext uri="{FF2B5EF4-FFF2-40B4-BE49-F238E27FC236}">
                  <a16:creationId xmlns:a16="http://schemas.microsoft.com/office/drawing/2014/main" xmlns="" id="{6C9BE122-23D1-1136-3C26-DDB9C0FE62C2}"/>
                </a:ext>
              </a:extLst>
            </p:cNvPr>
            <p:cNvSpPr txBox="1"/>
            <p:nvPr/>
          </p:nvSpPr>
          <p:spPr>
            <a:xfrm>
              <a:off x="9114792" y="556201"/>
              <a:ext cx="2232531" cy="523220"/>
            </a:xfrm>
            <a:prstGeom prst="rect">
              <a:avLst/>
            </a:prstGeom>
            <a:noFill/>
          </p:spPr>
          <p:txBody>
            <a:bodyPr wrap="square">
              <a:spAutoFit/>
            </a:bodyPr>
            <a:lstStyle/>
            <a:p>
              <a:pPr marL="0" lvl="0" indent="0" algn="ctr" rtl="0">
                <a:spcBef>
                  <a:spcPts val="0"/>
                </a:spcBef>
                <a:spcAft>
                  <a:spcPts val="0"/>
                </a:spcAft>
                <a:buNone/>
              </a:pPr>
              <a:r>
                <a:rPr lang="en-GB" sz="1400" b="1" dirty="0"/>
                <a:t>MAP</a:t>
              </a:r>
            </a:p>
            <a:p>
              <a:pPr marL="0" lvl="0" indent="0" algn="ctr" rtl="0">
                <a:spcBef>
                  <a:spcPts val="0"/>
                </a:spcBef>
                <a:spcAft>
                  <a:spcPts val="0"/>
                </a:spcAft>
                <a:buNone/>
              </a:pPr>
              <a:r>
                <a:rPr lang="en-GB" sz="1400" b="1" dirty="0"/>
                <a:t>OVERVIEW</a:t>
              </a:r>
            </a:p>
          </p:txBody>
        </p:sp>
        <p:pic>
          <p:nvPicPr>
            <p:cNvPr id="6" name="Picture 5">
              <a:extLst>
                <a:ext uri="{FF2B5EF4-FFF2-40B4-BE49-F238E27FC236}">
                  <a16:creationId xmlns:a16="http://schemas.microsoft.com/office/drawing/2014/main" xmlns="" id="{3E9E3E8C-571B-9D61-AB77-7BFB760F72A7}"/>
                </a:ext>
              </a:extLst>
            </p:cNvPr>
            <p:cNvPicPr>
              <a:picLocks noChangeAspect="1" noChangeArrowheads="1"/>
            </p:cNvPicPr>
            <p:nvPr/>
          </p:nvPicPr>
          <p:blipFill>
            <a:blip r:embed="rId3" cstate="screen"/>
            <a:srcRect b="514"/>
            <a:stretch>
              <a:fillRect/>
            </a:stretch>
          </p:blipFill>
          <p:spPr bwMode="auto">
            <a:xfrm>
              <a:off x="9113720" y="17404"/>
              <a:ext cx="2249106" cy="1888331"/>
            </a:xfrm>
            <a:prstGeom prst="rect">
              <a:avLst/>
            </a:prstGeom>
            <a:noFill/>
            <a:ln w="9525">
              <a:solidFill>
                <a:schemeClr val="tx1"/>
              </a:solidFill>
              <a:miter lim="800000"/>
              <a:headEnd/>
              <a:tailEnd/>
            </a:ln>
            <a:effectLst/>
          </p:spPr>
        </p:pic>
        <p:grpSp>
          <p:nvGrpSpPr>
            <p:cNvPr id="7" name="Group 6">
              <a:extLst>
                <a:ext uri="{FF2B5EF4-FFF2-40B4-BE49-F238E27FC236}">
                  <a16:creationId xmlns:a16="http://schemas.microsoft.com/office/drawing/2014/main" xmlns="" id="{3E48E61B-D3B8-2704-2D7C-812B5A5E02CB}"/>
                </a:ext>
              </a:extLst>
            </p:cNvPr>
            <p:cNvGrpSpPr/>
            <p:nvPr/>
          </p:nvGrpSpPr>
          <p:grpSpPr>
            <a:xfrm>
              <a:off x="1" y="0"/>
              <a:ext cx="15119349" cy="1921524"/>
              <a:chOff x="1" y="-1616"/>
              <a:chExt cx="15119349" cy="1921524"/>
            </a:xfrm>
          </p:grpSpPr>
          <p:sp>
            <p:nvSpPr>
              <p:cNvPr id="14" name="Rectangle 13">
                <a:extLst>
                  <a:ext uri="{FF2B5EF4-FFF2-40B4-BE49-F238E27FC236}">
                    <a16:creationId xmlns:a16="http://schemas.microsoft.com/office/drawing/2014/main" xmlns="" id="{789C0E73-CF7D-ED4E-C24D-07ADCF594FBF}"/>
                  </a:ext>
                </a:extLst>
              </p:cNvPr>
              <p:cNvSpPr/>
              <p:nvPr/>
            </p:nvSpPr>
            <p:spPr>
              <a:xfrm>
                <a:off x="2447778" y="0"/>
                <a:ext cx="6668087" cy="787791"/>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5" name="Rectangle 14">
                <a:extLst>
                  <a:ext uri="{FF2B5EF4-FFF2-40B4-BE49-F238E27FC236}">
                    <a16:creationId xmlns:a16="http://schemas.microsoft.com/office/drawing/2014/main" xmlns="" id="{BC818C22-6E37-C68E-373C-2EA0C931B6C8}"/>
                  </a:ext>
                </a:extLst>
              </p:cNvPr>
              <p:cNvSpPr/>
              <p:nvPr/>
            </p:nvSpPr>
            <p:spPr>
              <a:xfrm>
                <a:off x="2447567" y="787791"/>
                <a:ext cx="6668087" cy="1132117"/>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 name="Rectangle 15">
                <a:extLst>
                  <a:ext uri="{FF2B5EF4-FFF2-40B4-BE49-F238E27FC236}">
                    <a16:creationId xmlns:a16="http://schemas.microsoft.com/office/drawing/2014/main" xmlns="" id="{B50E90C2-2A6A-230D-F4B1-E5A9E1172C9B}"/>
                  </a:ext>
                </a:extLst>
              </p:cNvPr>
              <p:cNvSpPr/>
              <p:nvPr/>
            </p:nvSpPr>
            <p:spPr>
              <a:xfrm>
                <a:off x="9115654" y="0"/>
                <a:ext cx="2251041" cy="1919908"/>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7" name="Rectangle 16">
                <a:extLst>
                  <a:ext uri="{FF2B5EF4-FFF2-40B4-BE49-F238E27FC236}">
                    <a16:creationId xmlns:a16="http://schemas.microsoft.com/office/drawing/2014/main" xmlns="" id="{84A87CE6-07F5-43BE-4BE8-32E048ABB373}"/>
                  </a:ext>
                </a:extLst>
              </p:cNvPr>
              <p:cNvSpPr/>
              <p:nvPr/>
            </p:nvSpPr>
            <p:spPr>
              <a:xfrm>
                <a:off x="11366695" y="-1616"/>
                <a:ext cx="3752655" cy="787791"/>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8" name="Rectangle 17">
                <a:extLst>
                  <a:ext uri="{FF2B5EF4-FFF2-40B4-BE49-F238E27FC236}">
                    <a16:creationId xmlns:a16="http://schemas.microsoft.com/office/drawing/2014/main" xmlns="" id="{49C84C8B-673E-85E3-8C6F-89AFCF678F29}"/>
                  </a:ext>
                </a:extLst>
              </p:cNvPr>
              <p:cNvSpPr/>
              <p:nvPr/>
            </p:nvSpPr>
            <p:spPr>
              <a:xfrm>
                <a:off x="11366694" y="786175"/>
                <a:ext cx="3752655" cy="1133733"/>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9" name="Rectangle 18">
                <a:extLst>
                  <a:ext uri="{FF2B5EF4-FFF2-40B4-BE49-F238E27FC236}">
                    <a16:creationId xmlns:a16="http://schemas.microsoft.com/office/drawing/2014/main" xmlns="" id="{AE4058F9-7583-78C1-7ED4-579011532191}"/>
                  </a:ext>
                </a:extLst>
              </p:cNvPr>
              <p:cNvSpPr/>
              <p:nvPr/>
            </p:nvSpPr>
            <p:spPr>
              <a:xfrm>
                <a:off x="1" y="0"/>
                <a:ext cx="2446916" cy="1919908"/>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grpSp>
        <p:sp>
          <p:nvSpPr>
            <p:cNvPr id="8" name="TextBox 7">
              <a:extLst>
                <a:ext uri="{FF2B5EF4-FFF2-40B4-BE49-F238E27FC236}">
                  <a16:creationId xmlns:a16="http://schemas.microsoft.com/office/drawing/2014/main" xmlns="" id="{03CEC09C-055F-497A-74D0-AA81B5058B5C}"/>
                </a:ext>
              </a:extLst>
            </p:cNvPr>
            <p:cNvSpPr txBox="1"/>
            <p:nvPr/>
          </p:nvSpPr>
          <p:spPr>
            <a:xfrm>
              <a:off x="2446917" y="21481"/>
              <a:ext cx="6650438" cy="400110"/>
            </a:xfrm>
            <a:prstGeom prst="rect">
              <a:avLst/>
            </a:prstGeom>
            <a:noFill/>
          </p:spPr>
          <p:txBody>
            <a:bodyPr wrap="square">
              <a:spAutoFit/>
            </a:bodyPr>
            <a:lstStyle/>
            <a:p>
              <a:pPr marL="0" lvl="0" indent="0" algn="l" rtl="0">
                <a:spcBef>
                  <a:spcPts val="0"/>
                </a:spcBef>
                <a:spcAft>
                  <a:spcPts val="0"/>
                </a:spcAft>
                <a:buNone/>
              </a:pPr>
              <a:r>
                <a:rPr lang="en-GB" sz="2000" b="1" dirty="0"/>
                <a:t>[FACILITY NAME], SRN</a:t>
              </a:r>
            </a:p>
          </p:txBody>
        </p:sp>
        <p:sp>
          <p:nvSpPr>
            <p:cNvPr id="9" name="TextBox 8">
              <a:extLst>
                <a:ext uri="{FF2B5EF4-FFF2-40B4-BE49-F238E27FC236}">
                  <a16:creationId xmlns:a16="http://schemas.microsoft.com/office/drawing/2014/main" xmlns="" id="{263B778A-68EE-144B-55E9-8857C43A1842}"/>
                </a:ext>
              </a:extLst>
            </p:cNvPr>
            <p:cNvSpPr txBox="1"/>
            <p:nvPr/>
          </p:nvSpPr>
          <p:spPr>
            <a:xfrm>
              <a:off x="2429057" y="945322"/>
              <a:ext cx="4211409" cy="784830"/>
            </a:xfrm>
            <a:prstGeom prst="rect">
              <a:avLst/>
            </a:prstGeom>
            <a:noFill/>
          </p:spPr>
          <p:txBody>
            <a:bodyPr wrap="none" rtlCol="0" anchor="ctr">
              <a:spAutoFit/>
            </a:bodyPr>
            <a:lstStyle/>
            <a:p>
              <a:pPr marL="0" lvl="0" indent="0" algn="l" rtl="0">
                <a:spcBef>
                  <a:spcPts val="0"/>
                </a:spcBef>
                <a:spcAft>
                  <a:spcPts val="0"/>
                </a:spcAft>
                <a:buNone/>
              </a:pPr>
              <a:r>
                <a:rPr lang="en-GB" sz="1500" b="1" dirty="0"/>
                <a:t>BE: SRNTGTXXX  CATCODE: X</a:t>
              </a:r>
            </a:p>
            <a:p>
              <a:pPr marL="0" lvl="0" indent="0" algn="l" rtl="0">
                <a:spcBef>
                  <a:spcPts val="0"/>
                </a:spcBef>
                <a:spcAft>
                  <a:spcPts val="0"/>
                </a:spcAft>
                <a:buNone/>
              </a:pPr>
              <a:r>
                <a:rPr lang="en-GB" sz="1500" b="1" dirty="0"/>
                <a:t>MIDB GEO: </a:t>
              </a:r>
              <a:r>
                <a:rPr lang="pt-BR" sz="1500" b="1" dirty="0"/>
                <a:t>N DD MM.MMM E DDD MM.MMM</a:t>
              </a:r>
              <a:endParaRPr lang="en-GB" sz="1500" b="1" dirty="0"/>
            </a:p>
            <a:p>
              <a:pPr marL="0" lvl="0" indent="0" algn="l" rtl="0">
                <a:spcBef>
                  <a:spcPts val="0"/>
                </a:spcBef>
                <a:spcAft>
                  <a:spcPts val="0"/>
                </a:spcAft>
                <a:buNone/>
              </a:pPr>
              <a:r>
                <a:rPr lang="en-GB" sz="1500" b="1" dirty="0"/>
                <a:t>ICOD: YYYY-MMM-DD DOI:YYYY-MMM-DD</a:t>
              </a:r>
            </a:p>
          </p:txBody>
        </p:sp>
        <p:sp>
          <p:nvSpPr>
            <p:cNvPr id="10" name="TextBox 9">
              <a:extLst>
                <a:ext uri="{FF2B5EF4-FFF2-40B4-BE49-F238E27FC236}">
                  <a16:creationId xmlns:a16="http://schemas.microsoft.com/office/drawing/2014/main" xmlns="" id="{A915E23A-CE59-CD8C-3F79-EAE721998D93}"/>
                </a:ext>
              </a:extLst>
            </p:cNvPr>
            <p:cNvSpPr txBox="1"/>
            <p:nvPr/>
          </p:nvSpPr>
          <p:spPr>
            <a:xfrm>
              <a:off x="11364760" y="79905"/>
              <a:ext cx="3752655" cy="707886"/>
            </a:xfrm>
            <a:prstGeom prst="rect">
              <a:avLst/>
            </a:prstGeom>
            <a:noFill/>
          </p:spPr>
          <p:txBody>
            <a:bodyPr wrap="square">
              <a:spAutoFit/>
            </a:bodyPr>
            <a:lstStyle/>
            <a:p>
              <a:pPr marL="0" lvl="0" indent="0" algn="ctr" rtl="0">
                <a:spcBef>
                  <a:spcPts val="0"/>
                </a:spcBef>
                <a:spcAft>
                  <a:spcPts val="0"/>
                </a:spcAft>
                <a:buNone/>
              </a:pPr>
              <a:r>
                <a:rPr lang="en-GB" sz="2000" b="1" dirty="0"/>
                <a:t>OPAC CLASSIFIED</a:t>
              </a:r>
              <a:br>
                <a:rPr lang="en-GB" sz="2000" b="1" dirty="0"/>
              </a:br>
              <a:r>
                <a:rPr lang="en-GB" sz="2000" b="1" dirty="0"/>
                <a:t>REL TO CJTF-23</a:t>
              </a:r>
            </a:p>
          </p:txBody>
        </p:sp>
        <p:sp>
          <p:nvSpPr>
            <p:cNvPr id="11" name="TextBox 10">
              <a:extLst>
                <a:ext uri="{FF2B5EF4-FFF2-40B4-BE49-F238E27FC236}">
                  <a16:creationId xmlns:a16="http://schemas.microsoft.com/office/drawing/2014/main" xmlns="" id="{3DB6CB38-0460-6DBC-8B60-D5C331EEFFFB}"/>
                </a:ext>
              </a:extLst>
            </p:cNvPr>
            <p:cNvSpPr txBox="1"/>
            <p:nvPr/>
          </p:nvSpPr>
          <p:spPr>
            <a:xfrm>
              <a:off x="11347323" y="1112228"/>
              <a:ext cx="3770092" cy="307777"/>
            </a:xfrm>
            <a:prstGeom prst="rect">
              <a:avLst/>
            </a:prstGeom>
            <a:noFill/>
          </p:spPr>
          <p:txBody>
            <a:bodyPr wrap="square">
              <a:spAutoFit/>
            </a:bodyPr>
            <a:lstStyle/>
            <a:p>
              <a:pPr marL="0" lvl="0" indent="0" algn="ctr" rtl="0">
                <a:spcBef>
                  <a:spcPts val="0"/>
                </a:spcBef>
                <a:spcAft>
                  <a:spcPts val="0"/>
                </a:spcAft>
                <a:buNone/>
              </a:pPr>
              <a:r>
                <a:rPr lang="en-GB" sz="1400" b="1" dirty="0"/>
                <a:t>DECL ON: YYYY-MMM-DD</a:t>
              </a:r>
            </a:p>
          </p:txBody>
        </p:sp>
        <p:pic>
          <p:nvPicPr>
            <p:cNvPr id="12" name="Picture 11" descr="D:\GIT PROJECTS\OPAT-background\Virtual Intelligence Service only logo.PNG">
              <a:extLst>
                <a:ext uri="{FF2B5EF4-FFF2-40B4-BE49-F238E27FC236}">
                  <a16:creationId xmlns:a16="http://schemas.microsoft.com/office/drawing/2014/main" xmlns="" id="{8107E218-5B44-73F8-DC56-F0B32DF3A48A}"/>
                </a:ext>
              </a:extLst>
            </p:cNvPr>
            <p:cNvPicPr>
              <a:picLocks noChangeAspect="1" noChangeArrowheads="1"/>
            </p:cNvPicPr>
            <p:nvPr/>
          </p:nvPicPr>
          <p:blipFill>
            <a:blip r:embed="rId4"/>
            <a:srcRect/>
            <a:stretch>
              <a:fillRect/>
            </a:stretch>
          </p:blipFill>
          <p:spPr bwMode="auto">
            <a:xfrm>
              <a:off x="108686" y="21695"/>
              <a:ext cx="2225675" cy="1958975"/>
            </a:xfrm>
            <a:prstGeom prst="rect">
              <a:avLst/>
            </a:prstGeom>
            <a:noFill/>
          </p:spPr>
        </p:pic>
        <p:sp>
          <p:nvSpPr>
            <p:cNvPr id="13" name="Rektangel 11">
              <a:extLst>
                <a:ext uri="{FF2B5EF4-FFF2-40B4-BE49-F238E27FC236}">
                  <a16:creationId xmlns:a16="http://schemas.microsoft.com/office/drawing/2014/main" xmlns="" id="{EE4D35C5-5D11-44E2-608D-69757A96F14F}"/>
                </a:ext>
              </a:extLst>
            </p:cNvPr>
            <p:cNvSpPr/>
            <p:nvPr/>
          </p:nvSpPr>
          <p:spPr>
            <a:xfrm>
              <a:off x="10303776" y="1187827"/>
              <a:ext cx="118753" cy="130629"/>
            </a:xfrm>
            <a:prstGeom prst="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cSld>
  <p:clrMapOvr>
    <a:masterClrMapping/>
  </p:clrMapOvr>
  <p:transition/>
</p:sld>
</file>

<file path=ppt/slides/slide15.xml><?xml version="1.0" encoding="utf-8"?>
<p:sld xmlns:a="http://schemas.openxmlformats.org/drawingml/2006/main" xmlns:r="http://schemas.openxmlformats.org/officeDocument/2006/relationships" xmlns:p="http://schemas.openxmlformats.org/presentationml/2006/main" show="0">
  <p:cSld>
    <p:spTree>
      <p:nvGrpSpPr>
        <p:cNvPr id="1" name="Shape 139"/>
        <p:cNvGrpSpPr/>
        <p:nvPr/>
      </p:nvGrpSpPr>
      <p:grpSpPr>
        <a:xfrm>
          <a:off x="0" y="0"/>
          <a:ext cx="0" cy="0"/>
          <a:chOff x="0" y="0"/>
          <a:chExt cx="0" cy="0"/>
        </a:xfrm>
      </p:grpSpPr>
      <p:grpSp>
        <p:nvGrpSpPr>
          <p:cNvPr id="144" name="Google Shape;144;p19"/>
          <p:cNvGrpSpPr/>
          <p:nvPr/>
        </p:nvGrpSpPr>
        <p:grpSpPr>
          <a:xfrm>
            <a:off x="3753425" y="3342425"/>
            <a:ext cx="3186600" cy="2358900"/>
            <a:chOff x="3452100" y="4159825"/>
            <a:chExt cx="3186600" cy="2358900"/>
          </a:xfrm>
        </p:grpSpPr>
        <p:sp>
          <p:nvSpPr>
            <p:cNvPr id="145" name="Google Shape;145;p19"/>
            <p:cNvSpPr txBox="1"/>
            <p:nvPr/>
          </p:nvSpPr>
          <p:spPr>
            <a:xfrm>
              <a:off x="3452100" y="4159825"/>
              <a:ext cx="3186600" cy="10254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fr" b="1">
                  <a:solidFill>
                    <a:schemeClr val="dk1"/>
                  </a:solidFill>
                </a:rPr>
                <a:t>CE1</a:t>
              </a:r>
              <a:endParaRPr b="1">
                <a:solidFill>
                  <a:schemeClr val="dk1"/>
                </a:solidFill>
              </a:endParaRPr>
            </a:p>
            <a:p>
              <a:pPr marL="0" lvl="0" indent="0" algn="l" rtl="0">
                <a:spcBef>
                  <a:spcPts val="0"/>
                </a:spcBef>
                <a:spcAft>
                  <a:spcPts val="0"/>
                </a:spcAft>
                <a:buNone/>
              </a:pPr>
              <a:r>
                <a:rPr lang="fr" b="1">
                  <a:solidFill>
                    <a:schemeClr val="dk1"/>
                  </a:solidFill>
                </a:rPr>
                <a:t>SUPPORT BLDG 01</a:t>
              </a:r>
              <a:endParaRPr b="1">
                <a:solidFill>
                  <a:schemeClr val="dk1"/>
                </a:solidFill>
              </a:endParaRPr>
            </a:p>
            <a:p>
              <a:pPr marL="0" lvl="0" indent="0" algn="l" rtl="0">
                <a:spcBef>
                  <a:spcPts val="0"/>
                </a:spcBef>
                <a:spcAft>
                  <a:spcPts val="0"/>
                </a:spcAft>
                <a:buNone/>
              </a:pPr>
              <a:r>
                <a:rPr lang="fr" b="1">
                  <a:solidFill>
                    <a:schemeClr val="dk1"/>
                  </a:solidFill>
                </a:rPr>
                <a:t>PV CHAR: xxx xx</a:t>
              </a:r>
              <a:endParaRPr b="1">
                <a:solidFill>
                  <a:schemeClr val="dk1"/>
                </a:solidFill>
              </a:endParaRPr>
            </a:p>
            <a:p>
              <a:pPr marL="0" lvl="0" indent="0" algn="l" rtl="0">
                <a:spcBef>
                  <a:spcPts val="0"/>
                </a:spcBef>
                <a:spcAft>
                  <a:spcPts val="0"/>
                </a:spcAft>
                <a:buNone/>
              </a:pPr>
              <a:r>
                <a:rPr lang="fr" b="1">
                  <a:solidFill>
                    <a:schemeClr val="dk1"/>
                  </a:solidFill>
                </a:rPr>
                <a:t>L = xxx FT, W = xx FT, H = xx FT</a:t>
              </a:r>
              <a:endParaRPr b="1">
                <a:solidFill>
                  <a:schemeClr val="dk1"/>
                </a:solidFill>
              </a:endParaRPr>
            </a:p>
          </p:txBody>
        </p:sp>
        <p:cxnSp>
          <p:nvCxnSpPr>
            <p:cNvPr id="146" name="Google Shape;146;p19"/>
            <p:cNvCxnSpPr>
              <a:stCxn id="145" idx="2"/>
            </p:cNvCxnSpPr>
            <p:nvPr/>
          </p:nvCxnSpPr>
          <p:spPr>
            <a:xfrm>
              <a:off x="5045400" y="5185225"/>
              <a:ext cx="1002000" cy="1333500"/>
            </a:xfrm>
            <a:prstGeom prst="straightConnector1">
              <a:avLst/>
            </a:prstGeom>
            <a:noFill/>
            <a:ln w="19050" cap="flat" cmpd="sng">
              <a:solidFill>
                <a:srgbClr val="000000"/>
              </a:solidFill>
              <a:prstDash val="solid"/>
              <a:round/>
              <a:headEnd type="none" w="med" len="med"/>
              <a:tailEnd type="none" w="med" len="med"/>
            </a:ln>
          </p:spPr>
        </p:cxnSp>
      </p:grpSp>
      <p:sp>
        <p:nvSpPr>
          <p:cNvPr id="147" name="Google Shape;147;p19"/>
          <p:cNvSpPr/>
          <p:nvPr/>
        </p:nvSpPr>
        <p:spPr>
          <a:xfrm>
            <a:off x="846775" y="2500725"/>
            <a:ext cx="8999883" cy="7290031"/>
          </a:xfrm>
          <a:custGeom>
            <a:avLst/>
            <a:gdLst/>
            <a:ahLst/>
            <a:cxnLst/>
            <a:rect l="l" t="t" r="r" b="b"/>
            <a:pathLst>
              <a:path w="181495" h="146858" extrusionOk="0">
                <a:moveTo>
                  <a:pt x="1386" y="53340"/>
                </a:moveTo>
                <a:lnTo>
                  <a:pt x="65117" y="0"/>
                </a:lnTo>
                <a:lnTo>
                  <a:pt x="169026" y="58189"/>
                </a:lnTo>
                <a:lnTo>
                  <a:pt x="181495" y="145473"/>
                </a:lnTo>
                <a:lnTo>
                  <a:pt x="63731" y="146858"/>
                </a:lnTo>
                <a:lnTo>
                  <a:pt x="0" y="82435"/>
                </a:lnTo>
                <a:lnTo>
                  <a:pt x="2079" y="53340"/>
                </a:lnTo>
              </a:path>
            </a:pathLst>
          </a:custGeom>
          <a:noFill/>
          <a:ln w="19050" cap="flat" cmpd="sng">
            <a:solidFill>
              <a:srgbClr val="CCCCCC"/>
            </a:solidFill>
            <a:prstDash val="solid"/>
            <a:round/>
            <a:headEnd type="none" w="med" len="med"/>
            <a:tailEnd type="none" w="med" len="med"/>
          </a:ln>
        </p:spPr>
        <p:txBody>
          <a:bodyPr/>
          <a:lstStyle/>
          <a:p>
            <a:endParaRPr lang="en-GB"/>
          </a:p>
        </p:txBody>
      </p:sp>
      <p:sp>
        <p:nvSpPr>
          <p:cNvPr id="3" name="TextBox 2">
            <a:extLst>
              <a:ext uri="{FF2B5EF4-FFF2-40B4-BE49-F238E27FC236}">
                <a16:creationId xmlns:a16="http://schemas.microsoft.com/office/drawing/2014/main" xmlns="" id="{05CFB432-BC86-150B-B925-83186F1721A9}"/>
              </a:ext>
            </a:extLst>
          </p:cNvPr>
          <p:cNvSpPr txBox="1"/>
          <p:nvPr/>
        </p:nvSpPr>
        <p:spPr>
          <a:xfrm>
            <a:off x="2429057" y="387484"/>
            <a:ext cx="6704896" cy="400110"/>
          </a:xfrm>
          <a:prstGeom prst="rect">
            <a:avLst/>
          </a:prstGeom>
          <a:noFill/>
        </p:spPr>
        <p:txBody>
          <a:bodyPr wrap="square">
            <a:spAutoFit/>
          </a:bodyPr>
          <a:lstStyle/>
          <a:p>
            <a:pPr marL="0" marR="0" lvl="0" indent="0" defTabSz="914400" rtl="0" eaLnBrk="1" fontAlgn="auto" latinLnBrk="0" hangingPunct="1">
              <a:lnSpc>
                <a:spcPct val="100000"/>
              </a:lnSpc>
              <a:spcBef>
                <a:spcPts val="0"/>
              </a:spcBef>
              <a:spcAft>
                <a:spcPts val="0"/>
              </a:spcAft>
              <a:buClr>
                <a:srgbClr val="000000"/>
              </a:buClr>
              <a:buSzTx/>
              <a:buFont typeface="Arial"/>
              <a:buNone/>
              <a:tabLst/>
              <a:defRPr/>
            </a:pPr>
            <a:r>
              <a:rPr kumimoji="0" lang="en-GB" sz="2000" b="1" i="0" u="none" strike="noStrike" kern="0" cap="none" spc="0" normalizeH="0" baseline="0" noProof="0" dirty="0">
                <a:ln>
                  <a:noFill/>
                </a:ln>
                <a:solidFill>
                  <a:srgbClr val="000000"/>
                </a:solidFill>
                <a:effectLst/>
                <a:uLnTx/>
                <a:uFillTx/>
                <a:latin typeface="Arial"/>
                <a:cs typeface="Arial"/>
                <a:sym typeface="Arial"/>
              </a:rPr>
              <a:t>CRITICAL ELEMENT GRAPHIC SPLIT [X] OF [X]</a:t>
            </a:r>
          </a:p>
        </p:txBody>
      </p:sp>
      <p:grpSp>
        <p:nvGrpSpPr>
          <p:cNvPr id="4" name="Group 3">
            <a:extLst>
              <a:ext uri="{FF2B5EF4-FFF2-40B4-BE49-F238E27FC236}">
                <a16:creationId xmlns:a16="http://schemas.microsoft.com/office/drawing/2014/main" xmlns="" id="{4183C0B1-3078-8D94-F87B-5D505CF5F981}"/>
              </a:ext>
            </a:extLst>
          </p:cNvPr>
          <p:cNvGrpSpPr/>
          <p:nvPr/>
        </p:nvGrpSpPr>
        <p:grpSpPr>
          <a:xfrm>
            <a:off x="1" y="0"/>
            <a:ext cx="15119349" cy="1980670"/>
            <a:chOff x="1" y="0"/>
            <a:chExt cx="15119349" cy="1980670"/>
          </a:xfrm>
        </p:grpSpPr>
        <p:sp>
          <p:nvSpPr>
            <p:cNvPr id="5" name="TextBox 4">
              <a:extLst>
                <a:ext uri="{FF2B5EF4-FFF2-40B4-BE49-F238E27FC236}">
                  <a16:creationId xmlns:a16="http://schemas.microsoft.com/office/drawing/2014/main" xmlns="" id="{E0FB1069-412E-904F-9709-0C71D4E3C58A}"/>
                </a:ext>
              </a:extLst>
            </p:cNvPr>
            <p:cNvSpPr txBox="1"/>
            <p:nvPr/>
          </p:nvSpPr>
          <p:spPr>
            <a:xfrm>
              <a:off x="9114792" y="556201"/>
              <a:ext cx="2232531" cy="523220"/>
            </a:xfrm>
            <a:prstGeom prst="rect">
              <a:avLst/>
            </a:prstGeom>
            <a:noFill/>
          </p:spPr>
          <p:txBody>
            <a:bodyPr wrap="square">
              <a:spAutoFit/>
            </a:bodyPr>
            <a:lstStyle/>
            <a:p>
              <a:pPr marL="0" lvl="0" indent="0" algn="ctr" rtl="0">
                <a:spcBef>
                  <a:spcPts val="0"/>
                </a:spcBef>
                <a:spcAft>
                  <a:spcPts val="0"/>
                </a:spcAft>
                <a:buNone/>
              </a:pPr>
              <a:r>
                <a:rPr lang="en-GB" sz="1400" b="1" dirty="0"/>
                <a:t>MAP</a:t>
              </a:r>
            </a:p>
            <a:p>
              <a:pPr marL="0" lvl="0" indent="0" algn="ctr" rtl="0">
                <a:spcBef>
                  <a:spcPts val="0"/>
                </a:spcBef>
                <a:spcAft>
                  <a:spcPts val="0"/>
                </a:spcAft>
                <a:buNone/>
              </a:pPr>
              <a:r>
                <a:rPr lang="en-GB" sz="1400" b="1" dirty="0"/>
                <a:t>OVERVIEW</a:t>
              </a:r>
            </a:p>
          </p:txBody>
        </p:sp>
        <p:pic>
          <p:nvPicPr>
            <p:cNvPr id="6" name="Picture 5">
              <a:extLst>
                <a:ext uri="{FF2B5EF4-FFF2-40B4-BE49-F238E27FC236}">
                  <a16:creationId xmlns:a16="http://schemas.microsoft.com/office/drawing/2014/main" xmlns="" id="{6553AC0B-7CBA-C54D-BEDE-5FEFBCE9111C}"/>
                </a:ext>
              </a:extLst>
            </p:cNvPr>
            <p:cNvPicPr>
              <a:picLocks noChangeAspect="1" noChangeArrowheads="1"/>
            </p:cNvPicPr>
            <p:nvPr/>
          </p:nvPicPr>
          <p:blipFill>
            <a:blip r:embed="rId3" cstate="screen"/>
            <a:srcRect b="514"/>
            <a:stretch>
              <a:fillRect/>
            </a:stretch>
          </p:blipFill>
          <p:spPr bwMode="auto">
            <a:xfrm>
              <a:off x="9113720" y="17404"/>
              <a:ext cx="2249106" cy="1888331"/>
            </a:xfrm>
            <a:prstGeom prst="rect">
              <a:avLst/>
            </a:prstGeom>
            <a:noFill/>
            <a:ln w="9525">
              <a:solidFill>
                <a:schemeClr val="tx1"/>
              </a:solidFill>
              <a:miter lim="800000"/>
              <a:headEnd/>
              <a:tailEnd/>
            </a:ln>
            <a:effectLst/>
          </p:spPr>
        </p:pic>
        <p:grpSp>
          <p:nvGrpSpPr>
            <p:cNvPr id="7" name="Group 6">
              <a:extLst>
                <a:ext uri="{FF2B5EF4-FFF2-40B4-BE49-F238E27FC236}">
                  <a16:creationId xmlns:a16="http://schemas.microsoft.com/office/drawing/2014/main" xmlns="" id="{8EBA271E-422A-50F0-A5AA-551BA1B64CDE}"/>
                </a:ext>
              </a:extLst>
            </p:cNvPr>
            <p:cNvGrpSpPr/>
            <p:nvPr/>
          </p:nvGrpSpPr>
          <p:grpSpPr>
            <a:xfrm>
              <a:off x="1" y="0"/>
              <a:ext cx="15119349" cy="1921524"/>
              <a:chOff x="1" y="-1616"/>
              <a:chExt cx="15119349" cy="1921524"/>
            </a:xfrm>
          </p:grpSpPr>
          <p:sp>
            <p:nvSpPr>
              <p:cNvPr id="14" name="Rectangle 13">
                <a:extLst>
                  <a:ext uri="{FF2B5EF4-FFF2-40B4-BE49-F238E27FC236}">
                    <a16:creationId xmlns:a16="http://schemas.microsoft.com/office/drawing/2014/main" xmlns="" id="{4FEA6327-EB73-9481-C473-DF6AD96A8644}"/>
                  </a:ext>
                </a:extLst>
              </p:cNvPr>
              <p:cNvSpPr/>
              <p:nvPr/>
            </p:nvSpPr>
            <p:spPr>
              <a:xfrm>
                <a:off x="2447778" y="0"/>
                <a:ext cx="6668087" cy="787791"/>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5" name="Rectangle 14">
                <a:extLst>
                  <a:ext uri="{FF2B5EF4-FFF2-40B4-BE49-F238E27FC236}">
                    <a16:creationId xmlns:a16="http://schemas.microsoft.com/office/drawing/2014/main" xmlns="" id="{C824AB61-5755-71A2-9707-68FB926CA412}"/>
                  </a:ext>
                </a:extLst>
              </p:cNvPr>
              <p:cNvSpPr/>
              <p:nvPr/>
            </p:nvSpPr>
            <p:spPr>
              <a:xfrm>
                <a:off x="2447567" y="787791"/>
                <a:ext cx="6668087" cy="1132117"/>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 name="Rectangle 15">
                <a:extLst>
                  <a:ext uri="{FF2B5EF4-FFF2-40B4-BE49-F238E27FC236}">
                    <a16:creationId xmlns:a16="http://schemas.microsoft.com/office/drawing/2014/main" xmlns="" id="{EF5F5049-55A8-5F9D-87B0-7D98CF197273}"/>
                  </a:ext>
                </a:extLst>
              </p:cNvPr>
              <p:cNvSpPr/>
              <p:nvPr/>
            </p:nvSpPr>
            <p:spPr>
              <a:xfrm>
                <a:off x="9115654" y="0"/>
                <a:ext cx="2251041" cy="1919908"/>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7" name="Rectangle 16">
                <a:extLst>
                  <a:ext uri="{FF2B5EF4-FFF2-40B4-BE49-F238E27FC236}">
                    <a16:creationId xmlns:a16="http://schemas.microsoft.com/office/drawing/2014/main" xmlns="" id="{0982DF04-1B56-941B-DEEB-A730A2896865}"/>
                  </a:ext>
                </a:extLst>
              </p:cNvPr>
              <p:cNvSpPr/>
              <p:nvPr/>
            </p:nvSpPr>
            <p:spPr>
              <a:xfrm>
                <a:off x="11366695" y="-1616"/>
                <a:ext cx="3752655" cy="787791"/>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8" name="Rectangle 17">
                <a:extLst>
                  <a:ext uri="{FF2B5EF4-FFF2-40B4-BE49-F238E27FC236}">
                    <a16:creationId xmlns:a16="http://schemas.microsoft.com/office/drawing/2014/main" xmlns="" id="{9D7FB384-FEDC-8DBC-A32F-5D24AC071DDF}"/>
                  </a:ext>
                </a:extLst>
              </p:cNvPr>
              <p:cNvSpPr/>
              <p:nvPr/>
            </p:nvSpPr>
            <p:spPr>
              <a:xfrm>
                <a:off x="11366694" y="786175"/>
                <a:ext cx="3752655" cy="1133733"/>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9" name="Rectangle 18">
                <a:extLst>
                  <a:ext uri="{FF2B5EF4-FFF2-40B4-BE49-F238E27FC236}">
                    <a16:creationId xmlns:a16="http://schemas.microsoft.com/office/drawing/2014/main" xmlns="" id="{8CC3E516-6CEC-1689-05CC-F884A17C0FD1}"/>
                  </a:ext>
                </a:extLst>
              </p:cNvPr>
              <p:cNvSpPr/>
              <p:nvPr/>
            </p:nvSpPr>
            <p:spPr>
              <a:xfrm>
                <a:off x="1" y="0"/>
                <a:ext cx="2446916" cy="1919908"/>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grpSp>
        <p:sp>
          <p:nvSpPr>
            <p:cNvPr id="8" name="TextBox 7">
              <a:extLst>
                <a:ext uri="{FF2B5EF4-FFF2-40B4-BE49-F238E27FC236}">
                  <a16:creationId xmlns:a16="http://schemas.microsoft.com/office/drawing/2014/main" xmlns="" id="{55DD2D49-4E61-8CFB-AE94-F69B2C986AA5}"/>
                </a:ext>
              </a:extLst>
            </p:cNvPr>
            <p:cNvSpPr txBox="1"/>
            <p:nvPr/>
          </p:nvSpPr>
          <p:spPr>
            <a:xfrm>
              <a:off x="2446917" y="21481"/>
              <a:ext cx="6650438" cy="400110"/>
            </a:xfrm>
            <a:prstGeom prst="rect">
              <a:avLst/>
            </a:prstGeom>
            <a:noFill/>
          </p:spPr>
          <p:txBody>
            <a:bodyPr wrap="square">
              <a:spAutoFit/>
            </a:bodyPr>
            <a:lstStyle/>
            <a:p>
              <a:pPr marL="0" lvl="0" indent="0" algn="l" rtl="0">
                <a:spcBef>
                  <a:spcPts val="0"/>
                </a:spcBef>
                <a:spcAft>
                  <a:spcPts val="0"/>
                </a:spcAft>
                <a:buNone/>
              </a:pPr>
              <a:r>
                <a:rPr lang="en-GB" sz="2000" b="1" dirty="0"/>
                <a:t>[FACILITY NAME], SRN</a:t>
              </a:r>
            </a:p>
          </p:txBody>
        </p:sp>
        <p:sp>
          <p:nvSpPr>
            <p:cNvPr id="9" name="TextBox 8">
              <a:extLst>
                <a:ext uri="{FF2B5EF4-FFF2-40B4-BE49-F238E27FC236}">
                  <a16:creationId xmlns:a16="http://schemas.microsoft.com/office/drawing/2014/main" xmlns="" id="{0F48363C-8DAA-AC03-487E-750B143348C6}"/>
                </a:ext>
              </a:extLst>
            </p:cNvPr>
            <p:cNvSpPr txBox="1"/>
            <p:nvPr/>
          </p:nvSpPr>
          <p:spPr>
            <a:xfrm>
              <a:off x="2429057" y="945322"/>
              <a:ext cx="4211409" cy="784830"/>
            </a:xfrm>
            <a:prstGeom prst="rect">
              <a:avLst/>
            </a:prstGeom>
            <a:noFill/>
          </p:spPr>
          <p:txBody>
            <a:bodyPr wrap="none" rtlCol="0" anchor="ctr">
              <a:spAutoFit/>
            </a:bodyPr>
            <a:lstStyle/>
            <a:p>
              <a:pPr marL="0" lvl="0" indent="0" algn="l" rtl="0">
                <a:spcBef>
                  <a:spcPts val="0"/>
                </a:spcBef>
                <a:spcAft>
                  <a:spcPts val="0"/>
                </a:spcAft>
                <a:buNone/>
              </a:pPr>
              <a:r>
                <a:rPr lang="en-GB" sz="1500" b="1" dirty="0"/>
                <a:t>BE: SRNTGTXXX  CATCODE: X</a:t>
              </a:r>
            </a:p>
            <a:p>
              <a:pPr marL="0" lvl="0" indent="0" algn="l" rtl="0">
                <a:spcBef>
                  <a:spcPts val="0"/>
                </a:spcBef>
                <a:spcAft>
                  <a:spcPts val="0"/>
                </a:spcAft>
                <a:buNone/>
              </a:pPr>
              <a:r>
                <a:rPr lang="en-GB" sz="1500" b="1" dirty="0"/>
                <a:t>MIDB GEO: </a:t>
              </a:r>
              <a:r>
                <a:rPr lang="pt-BR" sz="1500" b="1" dirty="0"/>
                <a:t>N DD MM.MMM E DDD MM.MMM</a:t>
              </a:r>
              <a:endParaRPr lang="en-GB" sz="1500" b="1" dirty="0"/>
            </a:p>
            <a:p>
              <a:pPr marL="0" lvl="0" indent="0" algn="l" rtl="0">
                <a:spcBef>
                  <a:spcPts val="0"/>
                </a:spcBef>
                <a:spcAft>
                  <a:spcPts val="0"/>
                </a:spcAft>
                <a:buNone/>
              </a:pPr>
              <a:r>
                <a:rPr lang="en-GB" sz="1500" b="1" dirty="0"/>
                <a:t>ICOD: YYYY-MMM-DD DOI:YYYY-MMM-DD</a:t>
              </a:r>
            </a:p>
          </p:txBody>
        </p:sp>
        <p:sp>
          <p:nvSpPr>
            <p:cNvPr id="10" name="TextBox 9">
              <a:extLst>
                <a:ext uri="{FF2B5EF4-FFF2-40B4-BE49-F238E27FC236}">
                  <a16:creationId xmlns:a16="http://schemas.microsoft.com/office/drawing/2014/main" xmlns="" id="{96EC7BD3-1EBD-88AC-B5EC-33BE63594050}"/>
                </a:ext>
              </a:extLst>
            </p:cNvPr>
            <p:cNvSpPr txBox="1"/>
            <p:nvPr/>
          </p:nvSpPr>
          <p:spPr>
            <a:xfrm>
              <a:off x="11364760" y="79905"/>
              <a:ext cx="3752655" cy="707886"/>
            </a:xfrm>
            <a:prstGeom prst="rect">
              <a:avLst/>
            </a:prstGeom>
            <a:noFill/>
          </p:spPr>
          <p:txBody>
            <a:bodyPr wrap="square">
              <a:spAutoFit/>
            </a:bodyPr>
            <a:lstStyle/>
            <a:p>
              <a:pPr marL="0" lvl="0" indent="0" algn="ctr" rtl="0">
                <a:spcBef>
                  <a:spcPts val="0"/>
                </a:spcBef>
                <a:spcAft>
                  <a:spcPts val="0"/>
                </a:spcAft>
                <a:buNone/>
              </a:pPr>
              <a:r>
                <a:rPr lang="en-GB" sz="2000" b="1" dirty="0"/>
                <a:t>OPAC CLASSIFIED</a:t>
              </a:r>
              <a:br>
                <a:rPr lang="en-GB" sz="2000" b="1" dirty="0"/>
              </a:br>
              <a:r>
                <a:rPr lang="en-GB" sz="2000" b="1" dirty="0"/>
                <a:t>REL TO CJTF-23</a:t>
              </a:r>
            </a:p>
          </p:txBody>
        </p:sp>
        <p:sp>
          <p:nvSpPr>
            <p:cNvPr id="11" name="TextBox 10">
              <a:extLst>
                <a:ext uri="{FF2B5EF4-FFF2-40B4-BE49-F238E27FC236}">
                  <a16:creationId xmlns:a16="http://schemas.microsoft.com/office/drawing/2014/main" xmlns="" id="{CD9B4AB7-DE65-941D-DFD8-9BBF79665F0A}"/>
                </a:ext>
              </a:extLst>
            </p:cNvPr>
            <p:cNvSpPr txBox="1"/>
            <p:nvPr/>
          </p:nvSpPr>
          <p:spPr>
            <a:xfrm>
              <a:off x="11347323" y="1112228"/>
              <a:ext cx="3770092" cy="307777"/>
            </a:xfrm>
            <a:prstGeom prst="rect">
              <a:avLst/>
            </a:prstGeom>
            <a:noFill/>
          </p:spPr>
          <p:txBody>
            <a:bodyPr wrap="square">
              <a:spAutoFit/>
            </a:bodyPr>
            <a:lstStyle/>
            <a:p>
              <a:pPr marL="0" lvl="0" indent="0" algn="ctr" rtl="0">
                <a:spcBef>
                  <a:spcPts val="0"/>
                </a:spcBef>
                <a:spcAft>
                  <a:spcPts val="0"/>
                </a:spcAft>
                <a:buNone/>
              </a:pPr>
              <a:r>
                <a:rPr lang="en-GB" sz="1400" b="1" dirty="0"/>
                <a:t>DECL ON: YYYY-MMM-DD</a:t>
              </a:r>
            </a:p>
          </p:txBody>
        </p:sp>
        <p:pic>
          <p:nvPicPr>
            <p:cNvPr id="12" name="Picture 11" descr="D:\GIT PROJECTS\OPAT-background\Virtual Intelligence Service only logo.PNG">
              <a:extLst>
                <a:ext uri="{FF2B5EF4-FFF2-40B4-BE49-F238E27FC236}">
                  <a16:creationId xmlns:a16="http://schemas.microsoft.com/office/drawing/2014/main" xmlns="" id="{9696DD2E-30D9-3095-0C2F-461308C3878B}"/>
                </a:ext>
              </a:extLst>
            </p:cNvPr>
            <p:cNvPicPr>
              <a:picLocks noChangeAspect="1" noChangeArrowheads="1"/>
            </p:cNvPicPr>
            <p:nvPr/>
          </p:nvPicPr>
          <p:blipFill>
            <a:blip r:embed="rId4"/>
            <a:srcRect/>
            <a:stretch>
              <a:fillRect/>
            </a:stretch>
          </p:blipFill>
          <p:spPr bwMode="auto">
            <a:xfrm>
              <a:off x="108686" y="21695"/>
              <a:ext cx="2225675" cy="1958975"/>
            </a:xfrm>
            <a:prstGeom prst="rect">
              <a:avLst/>
            </a:prstGeom>
            <a:noFill/>
          </p:spPr>
        </p:pic>
        <p:sp>
          <p:nvSpPr>
            <p:cNvPr id="13" name="Rektangel 11">
              <a:extLst>
                <a:ext uri="{FF2B5EF4-FFF2-40B4-BE49-F238E27FC236}">
                  <a16:creationId xmlns:a16="http://schemas.microsoft.com/office/drawing/2014/main" xmlns="" id="{9931642C-0027-9CDA-B15F-435D20AC2E48}"/>
                </a:ext>
              </a:extLst>
            </p:cNvPr>
            <p:cNvSpPr/>
            <p:nvPr/>
          </p:nvSpPr>
          <p:spPr>
            <a:xfrm>
              <a:off x="10303776" y="1187827"/>
              <a:ext cx="118753" cy="130629"/>
            </a:xfrm>
            <a:prstGeom prst="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cSld>
  <p:clrMapOvr>
    <a:masterClrMapping/>
  </p:clrMapOvr>
  <p:transition/>
</p:sld>
</file>

<file path=ppt/slides/slide16.xml><?xml version="1.0" encoding="utf-8"?>
<p:sld xmlns:a="http://schemas.openxmlformats.org/drawingml/2006/main" xmlns:r="http://schemas.openxmlformats.org/officeDocument/2006/relationships" xmlns:p="http://schemas.openxmlformats.org/presentationml/2006/main" show="0">
  <p:cSld>
    <p:spTree>
      <p:nvGrpSpPr>
        <p:cNvPr id="1" name="Shape 273"/>
        <p:cNvGrpSpPr/>
        <p:nvPr/>
      </p:nvGrpSpPr>
      <p:grpSpPr>
        <a:xfrm>
          <a:off x="0" y="0"/>
          <a:ext cx="0" cy="0"/>
          <a:chOff x="0" y="0"/>
          <a:chExt cx="0" cy="0"/>
        </a:xfrm>
      </p:grpSpPr>
      <p:sp>
        <p:nvSpPr>
          <p:cNvPr id="274" name="Google Shape;274;p27"/>
          <p:cNvSpPr txBox="1"/>
          <p:nvPr/>
        </p:nvSpPr>
        <p:spPr>
          <a:xfrm>
            <a:off x="0" y="51275"/>
            <a:ext cx="15120000" cy="1884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fr" sz="4200" b="1" u="sng">
                <a:solidFill>
                  <a:schemeClr val="dk1"/>
                </a:solidFill>
              </a:rPr>
              <a:t>ACRONYMS</a:t>
            </a:r>
            <a:endParaRPr sz="4200" b="1" u="sng">
              <a:solidFill>
                <a:schemeClr val="dk1"/>
              </a:solidFill>
            </a:endParaRPr>
          </a:p>
        </p:txBody>
      </p:sp>
      <p:graphicFrame>
        <p:nvGraphicFramePr>
          <p:cNvPr id="275" name="Google Shape;275;p27"/>
          <p:cNvGraphicFramePr/>
          <p:nvPr/>
        </p:nvGraphicFramePr>
        <p:xfrm>
          <a:off x="952500" y="2088750"/>
          <a:ext cx="13215000" cy="8173050"/>
        </p:xfrm>
        <a:graphic>
          <a:graphicData uri="http://schemas.openxmlformats.org/drawingml/2006/table">
            <a:tbl>
              <a:tblPr>
                <a:noFill/>
                <a:tableStyleId>{AE7EAA58-4EDA-4114-B047-75ABB572CC32}</a:tableStyleId>
              </a:tblPr>
              <a:tblGrid>
                <a:gridCol w="2170925">
                  <a:extLst>
                    <a:ext uri="{9D8B030D-6E8A-4147-A177-3AD203B41FA5}">
                      <a16:colId xmlns:a16="http://schemas.microsoft.com/office/drawing/2014/main" xmlns="" val="20000"/>
                    </a:ext>
                  </a:extLst>
                </a:gridCol>
                <a:gridCol w="3284625">
                  <a:extLst>
                    <a:ext uri="{9D8B030D-6E8A-4147-A177-3AD203B41FA5}">
                      <a16:colId xmlns:a16="http://schemas.microsoft.com/office/drawing/2014/main" xmlns="" val="20001"/>
                    </a:ext>
                  </a:extLst>
                </a:gridCol>
                <a:gridCol w="7759450">
                  <a:extLst>
                    <a:ext uri="{9D8B030D-6E8A-4147-A177-3AD203B41FA5}">
                      <a16:colId xmlns:a16="http://schemas.microsoft.com/office/drawing/2014/main" xmlns="" val="20002"/>
                    </a:ext>
                  </a:extLst>
                </a:gridCol>
              </a:tblGrid>
              <a:tr h="520700">
                <a:tc>
                  <a:txBody>
                    <a:bodyPr/>
                    <a:lstStyle/>
                    <a:p>
                      <a:pPr marL="0" lvl="0" indent="0" algn="ctr" rtl="0">
                        <a:spcBef>
                          <a:spcPts val="0"/>
                        </a:spcBef>
                        <a:spcAft>
                          <a:spcPts val="0"/>
                        </a:spcAft>
                        <a:buNone/>
                      </a:pPr>
                      <a:r>
                        <a:rPr lang="fr" sz="1600" b="1">
                          <a:solidFill>
                            <a:schemeClr val="lt1"/>
                          </a:solidFill>
                        </a:rPr>
                        <a:t>ACRONYM</a:t>
                      </a:r>
                      <a:endParaRPr sz="1600" b="1">
                        <a:solidFill>
                          <a:schemeClr val="lt1"/>
                        </a:solidFill>
                      </a:endParaRPr>
                    </a:p>
                  </a:txBody>
                  <a:tcPr marL="91425" marR="91425" marT="91425" marB="91425" anchor="ctr">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666666"/>
                    </a:solidFill>
                  </a:tcPr>
                </a:tc>
                <a:tc>
                  <a:txBody>
                    <a:bodyPr/>
                    <a:lstStyle/>
                    <a:p>
                      <a:pPr marL="0" lvl="0" indent="0" algn="ctr" rtl="0">
                        <a:spcBef>
                          <a:spcPts val="0"/>
                        </a:spcBef>
                        <a:spcAft>
                          <a:spcPts val="0"/>
                        </a:spcAft>
                        <a:buNone/>
                      </a:pPr>
                      <a:r>
                        <a:rPr lang="fr" sz="1600" b="1">
                          <a:solidFill>
                            <a:schemeClr val="lt1"/>
                          </a:solidFill>
                        </a:rPr>
                        <a:t>MEANING</a:t>
                      </a:r>
                      <a:endParaRPr sz="1600" b="1">
                        <a:solidFill>
                          <a:schemeClr val="lt1"/>
                        </a:solidFill>
                      </a:endParaRPr>
                    </a:p>
                  </a:txBody>
                  <a:tcPr marL="91425" marR="91425" marT="91425" marB="91425" anchor="ctr">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666666"/>
                    </a:solidFill>
                  </a:tcPr>
                </a:tc>
                <a:tc>
                  <a:txBody>
                    <a:bodyPr/>
                    <a:lstStyle/>
                    <a:p>
                      <a:pPr marL="0" lvl="0" indent="0" algn="ctr" rtl="0">
                        <a:spcBef>
                          <a:spcPts val="0"/>
                        </a:spcBef>
                        <a:spcAft>
                          <a:spcPts val="0"/>
                        </a:spcAft>
                        <a:buNone/>
                      </a:pPr>
                      <a:r>
                        <a:rPr lang="fr" sz="1600" b="1">
                          <a:solidFill>
                            <a:schemeClr val="lt1"/>
                          </a:solidFill>
                        </a:rPr>
                        <a:t>DEFINITION</a:t>
                      </a:r>
                      <a:endParaRPr sz="1600" b="1">
                        <a:solidFill>
                          <a:schemeClr val="lt1"/>
                        </a:solidFill>
                      </a:endParaRPr>
                    </a:p>
                  </a:txBody>
                  <a:tcPr marL="91425" marR="91425" marT="91425" marB="91425" anchor="ctr">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666666"/>
                    </a:solidFill>
                  </a:tcPr>
                </a:tc>
                <a:extLst>
                  <a:ext uri="{0D108BD9-81ED-4DB2-BD59-A6C34878D82A}">
                    <a16:rowId xmlns:a16="http://schemas.microsoft.com/office/drawing/2014/main" xmlns="" val="10000"/>
                  </a:ext>
                </a:extLst>
              </a:tr>
              <a:tr h="446300">
                <a:tc>
                  <a:txBody>
                    <a:bodyPr/>
                    <a:lstStyle/>
                    <a:p>
                      <a:pPr marL="0" lvl="0" indent="0" algn="ctr" rtl="0">
                        <a:spcBef>
                          <a:spcPts val="0"/>
                        </a:spcBef>
                        <a:spcAft>
                          <a:spcPts val="0"/>
                        </a:spcAft>
                        <a:buNone/>
                      </a:pPr>
                      <a:r>
                        <a:rPr lang="fr" b="1"/>
                        <a:t>BE</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Clr>
                          <a:schemeClr val="dk1"/>
                        </a:buClr>
                        <a:buSzPts val="1100"/>
                        <a:buFont typeface="Arial"/>
                        <a:buNone/>
                      </a:pPr>
                      <a:r>
                        <a:rPr lang="fr" b="1">
                          <a:solidFill>
                            <a:schemeClr val="dk1"/>
                          </a:solidFill>
                        </a:rPr>
                        <a:t>Basic Encyclopedia Number</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Alpha/numeric code unique to an installation for incorporation within various national and tactical systems.</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01"/>
                  </a:ext>
                </a:extLst>
              </a:tr>
              <a:tr h="446300">
                <a:tc>
                  <a:txBody>
                    <a:bodyPr/>
                    <a:lstStyle/>
                    <a:p>
                      <a:pPr marL="0" lvl="0" indent="0" algn="ctr" rtl="0">
                        <a:spcBef>
                          <a:spcPts val="0"/>
                        </a:spcBef>
                        <a:spcAft>
                          <a:spcPts val="0"/>
                        </a:spcAft>
                        <a:buNone/>
                      </a:pPr>
                      <a:r>
                        <a:rPr lang="fr" b="1"/>
                        <a:t>CATCODE</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fr" b="1"/>
                        <a:t>Category Code</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The data Element that classifies the function and purpose of an installation or a facility.</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02"/>
                  </a:ext>
                </a:extLst>
              </a:tr>
              <a:tr h="446300">
                <a:tc>
                  <a:txBody>
                    <a:bodyPr/>
                    <a:lstStyle/>
                    <a:p>
                      <a:pPr marL="0" lvl="0" indent="0" algn="ctr" rtl="0">
                        <a:spcBef>
                          <a:spcPts val="0"/>
                        </a:spcBef>
                        <a:spcAft>
                          <a:spcPts val="0"/>
                        </a:spcAft>
                        <a:buNone/>
                      </a:pPr>
                      <a:r>
                        <a:rPr lang="fr" b="1"/>
                        <a:t>MIDB</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fr" b="1"/>
                        <a:t>Modernized Integrated Database</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A database comprised of information on facilities of military significance, military forces, and related equipment. </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03"/>
                  </a:ext>
                </a:extLst>
              </a:tr>
              <a:tr h="446300">
                <a:tc>
                  <a:txBody>
                    <a:bodyPr/>
                    <a:lstStyle/>
                    <a:p>
                      <a:pPr marL="0" lvl="0" indent="0" algn="ctr" rtl="0">
                        <a:spcBef>
                          <a:spcPts val="0"/>
                        </a:spcBef>
                        <a:spcAft>
                          <a:spcPts val="0"/>
                        </a:spcAft>
                        <a:buNone/>
                      </a:pPr>
                      <a:r>
                        <a:rPr lang="fr" b="1"/>
                        <a:t>ICOD</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Clr>
                          <a:schemeClr val="dk1"/>
                        </a:buClr>
                        <a:buSzPts val="1100"/>
                        <a:buFont typeface="Arial"/>
                        <a:buNone/>
                      </a:pPr>
                      <a:r>
                        <a:rPr lang="fr" b="1">
                          <a:solidFill>
                            <a:schemeClr val="dk1"/>
                          </a:solidFill>
                        </a:rPr>
                        <a:t>Intelligence Cut Off Date</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The date of the latest intelligence data inputted to a feature.</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04"/>
                  </a:ext>
                </a:extLst>
              </a:tr>
              <a:tr h="446300">
                <a:tc>
                  <a:txBody>
                    <a:bodyPr/>
                    <a:lstStyle/>
                    <a:p>
                      <a:pPr marL="0" lvl="0" indent="0" algn="ctr" rtl="0">
                        <a:spcBef>
                          <a:spcPts val="0"/>
                        </a:spcBef>
                        <a:spcAft>
                          <a:spcPts val="0"/>
                        </a:spcAft>
                        <a:buNone/>
                      </a:pPr>
                      <a:r>
                        <a:rPr lang="fr" b="1"/>
                        <a:t>DOI</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fr" b="1"/>
                        <a:t>Date of Image</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Date on which a geospatial or intelligence-related image was captured.</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05"/>
                  </a:ext>
                </a:extLst>
              </a:tr>
              <a:tr h="446300">
                <a:tc>
                  <a:txBody>
                    <a:bodyPr/>
                    <a:lstStyle/>
                    <a:p>
                      <a:pPr marL="0" lvl="0" indent="0" algn="ctr" rtl="0">
                        <a:spcBef>
                          <a:spcPts val="0"/>
                        </a:spcBef>
                        <a:spcAft>
                          <a:spcPts val="0"/>
                        </a:spcAft>
                        <a:buNone/>
                      </a:pPr>
                      <a:r>
                        <a:rPr lang="fr" b="1"/>
                        <a:t>CE</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fr" b="1"/>
                        <a:t>Critical Element</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An element of an entity or object that enables it to perform its primary function.</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06"/>
                  </a:ext>
                </a:extLst>
              </a:tr>
              <a:tr h="446300">
                <a:tc>
                  <a:txBody>
                    <a:bodyPr/>
                    <a:lstStyle/>
                    <a:p>
                      <a:pPr marL="0" lvl="0" indent="0" algn="ctr" rtl="0">
                        <a:spcBef>
                          <a:spcPts val="0"/>
                        </a:spcBef>
                        <a:spcAft>
                          <a:spcPts val="0"/>
                        </a:spcAft>
                        <a:buNone/>
                      </a:pPr>
                      <a:r>
                        <a:rPr lang="fr" b="1"/>
                        <a:t>PV CHAR</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fr" b="1"/>
                        <a:t>Physical Vulnerability Characteristic</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Standardized alphanumeric code describing the physical and structural properties of a target.</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07"/>
                  </a:ext>
                </a:extLst>
              </a:tr>
              <a:tr h="446300">
                <a:tc>
                  <a:txBody>
                    <a:bodyPr/>
                    <a:lstStyle/>
                    <a:p>
                      <a:pPr marL="0" lvl="0" indent="0" algn="ctr" rtl="0">
                        <a:spcBef>
                          <a:spcPts val="0"/>
                        </a:spcBef>
                        <a:spcAft>
                          <a:spcPts val="0"/>
                        </a:spcAft>
                        <a:buNone/>
                      </a:pPr>
                      <a:r>
                        <a:rPr lang="fr" b="1"/>
                        <a:t>JDPI</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fr" b="1"/>
                        <a:t>Joint Desired Point of Impact</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A unique, alphanumeric coded aimpoint identified by a three dimensional mensurated point. It represents a weapon or capability desired point of impact or penetration.</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08"/>
                  </a:ext>
                </a:extLst>
              </a:tr>
              <a:tr h="446300">
                <a:tc>
                  <a:txBody>
                    <a:bodyPr/>
                    <a:lstStyle/>
                    <a:p>
                      <a:pPr marL="0" lvl="0" indent="0" algn="ctr" rtl="0">
                        <a:spcBef>
                          <a:spcPts val="0"/>
                        </a:spcBef>
                        <a:spcAft>
                          <a:spcPts val="0"/>
                        </a:spcAft>
                        <a:buNone/>
                      </a:pPr>
                      <a:r>
                        <a:rPr lang="fr" b="1"/>
                        <a:t>CE90</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fr" b="1"/>
                        <a:t>Circular Error at 90%</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90 percent confidence level in the horizontal plane.</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09"/>
                  </a:ext>
                </a:extLst>
              </a:tr>
              <a:tr h="446300">
                <a:tc>
                  <a:txBody>
                    <a:bodyPr/>
                    <a:lstStyle/>
                    <a:p>
                      <a:pPr marL="0" lvl="0" indent="0" algn="ctr" rtl="0">
                        <a:spcBef>
                          <a:spcPts val="0"/>
                        </a:spcBef>
                        <a:spcAft>
                          <a:spcPts val="0"/>
                        </a:spcAft>
                        <a:buNone/>
                      </a:pPr>
                      <a:r>
                        <a:rPr lang="fr" b="1"/>
                        <a:t>LE90</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fr" b="1"/>
                        <a:t>Linear Error at 90%</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Clr>
                          <a:schemeClr val="dk1"/>
                        </a:buClr>
                        <a:buSzPts val="1100"/>
                        <a:buFont typeface="Arial"/>
                        <a:buNone/>
                      </a:pPr>
                      <a:r>
                        <a:rPr lang="fr" sz="1200">
                          <a:solidFill>
                            <a:schemeClr val="dk1"/>
                          </a:solidFill>
                        </a:rPr>
                        <a:t>90 percent confidence level in the vertical dimension</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10"/>
                  </a:ext>
                </a:extLst>
              </a:tr>
              <a:tr h="446300">
                <a:tc>
                  <a:txBody>
                    <a:bodyPr/>
                    <a:lstStyle/>
                    <a:p>
                      <a:pPr marL="0" lvl="0" indent="0" algn="ctr" rtl="0">
                        <a:spcBef>
                          <a:spcPts val="0"/>
                        </a:spcBef>
                        <a:spcAft>
                          <a:spcPts val="0"/>
                        </a:spcAft>
                        <a:buNone/>
                      </a:pPr>
                      <a:r>
                        <a:rPr lang="fr" b="1"/>
                        <a:t>MSL</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fr" b="1"/>
                        <a:t>Mean Sea Level</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Elevation above Earth reference geoid.</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11"/>
                  </a:ext>
                </a:extLst>
              </a:tr>
              <a:tr h="446300">
                <a:tc>
                  <a:txBody>
                    <a:bodyPr/>
                    <a:lstStyle/>
                    <a:p>
                      <a:pPr marL="0" lvl="0" indent="0" algn="ctr" rtl="0">
                        <a:spcBef>
                          <a:spcPts val="0"/>
                        </a:spcBef>
                        <a:spcAft>
                          <a:spcPts val="0"/>
                        </a:spcAft>
                        <a:buNone/>
                      </a:pPr>
                      <a:r>
                        <a:rPr lang="fr" b="1"/>
                        <a:t>AGL</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fr" b="1"/>
                        <a:t>Above Ground Level</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Elevation above ground surface.</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12"/>
                  </a:ext>
                </a:extLst>
              </a:tr>
              <a:tr h="446300">
                <a:tc>
                  <a:txBody>
                    <a:bodyPr/>
                    <a:lstStyle/>
                    <a:p>
                      <a:pPr marL="0" lvl="0" indent="0" algn="ctr" rtl="0">
                        <a:spcBef>
                          <a:spcPts val="0"/>
                        </a:spcBef>
                        <a:spcAft>
                          <a:spcPts val="0"/>
                        </a:spcAft>
                        <a:buNone/>
                      </a:pPr>
                      <a:r>
                        <a:rPr lang="fr" b="1"/>
                        <a:t>NCC</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fr" b="1"/>
                        <a:t>Nearest Collateral Concern</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Closest non-targeted structure, area, or entity near a planned point of impact that may be at risk of unintended damage during a military strike.</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13"/>
                  </a:ext>
                </a:extLst>
              </a:tr>
              <a:tr h="446300">
                <a:tc>
                  <a:txBody>
                    <a:bodyPr/>
                    <a:lstStyle/>
                    <a:p>
                      <a:pPr marL="0" lvl="0" indent="0" algn="ctr" rtl="0">
                        <a:spcBef>
                          <a:spcPts val="0"/>
                        </a:spcBef>
                        <a:spcAft>
                          <a:spcPts val="0"/>
                        </a:spcAft>
                        <a:buNone/>
                      </a:pPr>
                      <a:r>
                        <a:rPr lang="fr" b="1"/>
                        <a:t>CER</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fr" b="1"/>
                        <a:t>Collateral effects radius</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Radius within which collateral damage might happen based on the weapon's characteristics, the target environment, and other operational factors.</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14"/>
                  </a:ext>
                </a:extLst>
              </a:tr>
              <a:tr h="446300">
                <a:tc>
                  <a:txBody>
                    <a:bodyPr/>
                    <a:lstStyle/>
                    <a:p>
                      <a:pPr marL="0" lvl="0" indent="0" algn="ctr" rtl="0">
                        <a:spcBef>
                          <a:spcPts val="0"/>
                        </a:spcBef>
                        <a:spcAft>
                          <a:spcPts val="0"/>
                        </a:spcAft>
                        <a:buNone/>
                      </a:pPr>
                      <a:r>
                        <a:rPr lang="fr" b="1"/>
                        <a:t>CDE</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fr" b="1"/>
                        <a:t>Collateral damage estimate</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Systematic process used in military targeting to evaluate the potential for unintended damage or harm to non-combatant entities, structures, or personnel as a result of a planned strike.</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15"/>
                  </a:ext>
                </a:extLst>
              </a:tr>
              <a:tr h="446300">
                <a:tc>
                  <a:txBody>
                    <a:bodyPr/>
                    <a:lstStyle/>
                    <a:p>
                      <a:pPr marL="0" lvl="0" indent="0" algn="ctr" rtl="0">
                        <a:spcBef>
                          <a:spcPts val="0"/>
                        </a:spcBef>
                        <a:spcAft>
                          <a:spcPts val="0"/>
                        </a:spcAft>
                        <a:buNone/>
                      </a:pPr>
                      <a:r>
                        <a:rPr lang="fr" b="1"/>
                        <a:t>NSE</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fr" b="1"/>
                        <a:t>No Strike Element</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Specific entities, locations, or objects that are protected from intentional targeting under the Law of Armed Conflict (LOAC) or by operational policy.</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16"/>
                  </a:ext>
                </a:extLst>
              </a:tr>
            </a:tbl>
          </a:graphicData>
        </a:graphic>
      </p:graphicFrame>
      <p:pic>
        <p:nvPicPr>
          <p:cNvPr id="276" name="Google Shape;276;p27">
            <a:hlinkClick r:id="rId3"/>
          </p:cNvPr>
          <p:cNvPicPr preferRelativeResize="0"/>
          <p:nvPr/>
        </p:nvPicPr>
        <p:blipFill rotWithShape="1">
          <a:blip r:embed="rId4">
            <a:alphaModFix/>
          </a:blip>
          <a:srcRect r="-2532" b="-2501"/>
          <a:stretch/>
        </p:blipFill>
        <p:spPr>
          <a:xfrm>
            <a:off x="435875" y="164488"/>
            <a:ext cx="1575817" cy="1620000"/>
          </a:xfrm>
          <a:prstGeom prst="rect">
            <a:avLst/>
          </a:prstGeom>
          <a:noFill/>
          <a:ln>
            <a:noFill/>
          </a:ln>
        </p:spPr>
      </p:pic>
    </p:spTree>
  </p:cSld>
  <p:clrMapOvr>
    <a:masterClrMapping/>
  </p:clrMapOvr>
  <p:transition/>
</p:sld>
</file>

<file path=ppt/slides/slide17.xml><?xml version="1.0" encoding="utf-8"?>
<p:sld xmlns:a="http://schemas.openxmlformats.org/drawingml/2006/main" xmlns:r="http://schemas.openxmlformats.org/officeDocument/2006/relationships" xmlns:p="http://schemas.openxmlformats.org/presentationml/2006/main" show="0">
  <p:cSld>
    <p:spTree>
      <p:nvGrpSpPr>
        <p:cNvPr id="1" name="Shape 273"/>
        <p:cNvGrpSpPr/>
        <p:nvPr/>
      </p:nvGrpSpPr>
      <p:grpSpPr>
        <a:xfrm>
          <a:off x="0" y="0"/>
          <a:ext cx="0" cy="0"/>
          <a:chOff x="0" y="0"/>
          <a:chExt cx="0" cy="0"/>
        </a:xfrm>
      </p:grpSpPr>
      <p:sp>
        <p:nvSpPr>
          <p:cNvPr id="274" name="Google Shape;274;p27"/>
          <p:cNvSpPr txBox="1"/>
          <p:nvPr/>
        </p:nvSpPr>
        <p:spPr>
          <a:xfrm>
            <a:off x="0" y="51275"/>
            <a:ext cx="15120000" cy="1884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fr" sz="4200" b="1" u="sng" dirty="0">
                <a:solidFill>
                  <a:schemeClr val="dk1"/>
                </a:solidFill>
              </a:rPr>
              <a:t>TARGET CATEGORIES</a:t>
            </a:r>
            <a:endParaRPr sz="4200" b="1" u="sng">
              <a:solidFill>
                <a:schemeClr val="dk1"/>
              </a:solidFill>
            </a:endParaRPr>
          </a:p>
        </p:txBody>
      </p:sp>
      <p:pic>
        <p:nvPicPr>
          <p:cNvPr id="276" name="Google Shape;276;p27">
            <a:hlinkClick r:id="rId3"/>
          </p:cNvPr>
          <p:cNvPicPr preferRelativeResize="0"/>
          <p:nvPr/>
        </p:nvPicPr>
        <p:blipFill rotWithShape="1">
          <a:blip r:embed="rId4">
            <a:alphaModFix/>
          </a:blip>
          <a:srcRect r="-2532" b="-2501"/>
          <a:stretch/>
        </p:blipFill>
        <p:spPr>
          <a:xfrm>
            <a:off x="435875" y="164488"/>
            <a:ext cx="1575817" cy="1620000"/>
          </a:xfrm>
          <a:prstGeom prst="rect">
            <a:avLst/>
          </a:prstGeom>
          <a:noFill/>
          <a:ln>
            <a:noFill/>
          </a:ln>
        </p:spPr>
      </p:pic>
      <p:graphicFrame>
        <p:nvGraphicFramePr>
          <p:cNvPr id="4" name="Tabell 3"/>
          <p:cNvGraphicFramePr>
            <a:graphicFrameLocks noGrp="1"/>
          </p:cNvGraphicFramePr>
          <p:nvPr/>
        </p:nvGraphicFramePr>
        <p:xfrm>
          <a:off x="5158846" y="3058866"/>
          <a:ext cx="4800600" cy="4573905"/>
        </p:xfrm>
        <a:graphic>
          <a:graphicData uri="http://schemas.openxmlformats.org/drawingml/2006/table">
            <a:tbl>
              <a:tblPr/>
              <a:tblGrid>
                <a:gridCol w="888412">
                  <a:extLst>
                    <a:ext uri="{9D8B030D-6E8A-4147-A177-3AD203B41FA5}">
                      <a16:colId xmlns:a16="http://schemas.microsoft.com/office/drawing/2014/main" xmlns="" val="20000"/>
                    </a:ext>
                  </a:extLst>
                </a:gridCol>
                <a:gridCol w="3912188">
                  <a:extLst>
                    <a:ext uri="{9D8B030D-6E8A-4147-A177-3AD203B41FA5}">
                      <a16:colId xmlns:a16="http://schemas.microsoft.com/office/drawing/2014/main" xmlns="" val="20001"/>
                    </a:ext>
                  </a:extLst>
                </a:gridCol>
              </a:tblGrid>
              <a:tr h="180975">
                <a:tc gridSpan="2">
                  <a:txBody>
                    <a:bodyPr/>
                    <a:lstStyle/>
                    <a:p>
                      <a:pPr algn="ctr" fontAlgn="b"/>
                      <a:r>
                        <a:rPr lang="nb-NO" sz="1200" b="1" i="0" u="none" strike="noStrike">
                          <a:solidFill>
                            <a:srgbClr val="000000"/>
                          </a:solidFill>
                          <a:latin typeface="Calibri"/>
                        </a:rPr>
                        <a:t>TARGET CATEGORIES</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8D8D8"/>
                    </a:solidFill>
                  </a:tcPr>
                </a:tc>
                <a:tc hMerge="1">
                  <a:txBody>
                    <a:bodyPr/>
                    <a:lstStyle/>
                    <a:p>
                      <a:endParaRPr lang="en-US"/>
                    </a:p>
                  </a:txBody>
                  <a:tcPr/>
                </a:tc>
                <a:extLst>
                  <a:ext uri="{0D108BD9-81ED-4DB2-BD59-A6C34878D82A}">
                    <a16:rowId xmlns:a16="http://schemas.microsoft.com/office/drawing/2014/main" xmlns="" val="10000"/>
                  </a:ext>
                </a:extLst>
              </a:tr>
              <a:tr h="190500">
                <a:tc>
                  <a:txBody>
                    <a:bodyPr/>
                    <a:lstStyle/>
                    <a:p>
                      <a:pPr algn="l" fontAlgn="b"/>
                      <a:r>
                        <a:rPr lang="nb-NO" sz="1200" b="1" i="0" u="none" strike="noStrike">
                          <a:solidFill>
                            <a:srgbClr val="000000"/>
                          </a:solidFill>
                          <a:latin typeface="Calibri"/>
                        </a:rPr>
                        <a:t>CATEGORIES</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8D8D8"/>
                    </a:solidFill>
                  </a:tcPr>
                </a:tc>
                <a:tc>
                  <a:txBody>
                    <a:bodyPr/>
                    <a:lstStyle/>
                    <a:p>
                      <a:pPr algn="ctr" fontAlgn="b"/>
                      <a:r>
                        <a:rPr lang="nb-NO" sz="1200" b="1" i="0" u="none" strike="noStrike">
                          <a:solidFill>
                            <a:srgbClr val="000000"/>
                          </a:solidFill>
                          <a:latin typeface="Calibri"/>
                        </a:rPr>
                        <a:t>TYPE</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8D8D8"/>
                    </a:solidFill>
                  </a:tcPr>
                </a:tc>
                <a:extLst>
                  <a:ext uri="{0D108BD9-81ED-4DB2-BD59-A6C34878D82A}">
                    <a16:rowId xmlns:a16="http://schemas.microsoft.com/office/drawing/2014/main" xmlns="" val="10001"/>
                  </a:ext>
                </a:extLst>
              </a:tr>
              <a:tr h="200025">
                <a:tc>
                  <a:txBody>
                    <a:bodyPr/>
                    <a:lstStyle/>
                    <a:p>
                      <a:pPr algn="ctr" fontAlgn="b"/>
                      <a:r>
                        <a:rPr lang="nb-NO" sz="1100" b="0" i="0" u="none" strike="noStrike">
                          <a:solidFill>
                            <a:srgbClr val="000000"/>
                          </a:solidFill>
                          <a:latin typeface="Arial"/>
                        </a:rPr>
                        <a:t>1</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100" b="0" i="0" u="none" strike="noStrike">
                          <a:solidFill>
                            <a:srgbClr val="000000"/>
                          </a:solidFill>
                          <a:latin typeface="Arial"/>
                        </a:rPr>
                        <a:t>Weapons of Mass destruction (Nuclear, Biological, Chemical)</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02"/>
                  </a:ext>
                </a:extLst>
              </a:tr>
              <a:tr h="180975">
                <a:tc>
                  <a:txBody>
                    <a:bodyPr/>
                    <a:lstStyle/>
                    <a:p>
                      <a:pPr algn="ctr" fontAlgn="b"/>
                      <a:r>
                        <a:rPr lang="nb-NO" sz="1100" b="0" i="0" u="none" strike="noStrike">
                          <a:solidFill>
                            <a:srgbClr val="000000"/>
                          </a:solidFill>
                          <a:latin typeface="Arial"/>
                        </a:rPr>
                        <a:t>2</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Command, Control and Communications</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03"/>
                  </a:ext>
                </a:extLst>
              </a:tr>
              <a:tr h="180975">
                <a:tc>
                  <a:txBody>
                    <a:bodyPr/>
                    <a:lstStyle/>
                    <a:p>
                      <a:pPr algn="ctr" fontAlgn="b"/>
                      <a:r>
                        <a:rPr lang="nb-NO" sz="1100" b="0" i="0" u="none" strike="noStrike">
                          <a:solidFill>
                            <a:srgbClr val="000000"/>
                          </a:solidFill>
                          <a:latin typeface="Arial"/>
                        </a:rPr>
                        <a:t>3</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Airforces and airfields</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04"/>
                  </a:ext>
                </a:extLst>
              </a:tr>
              <a:tr h="180975">
                <a:tc>
                  <a:txBody>
                    <a:bodyPr/>
                    <a:lstStyle/>
                    <a:p>
                      <a:pPr algn="ctr" fontAlgn="b"/>
                      <a:r>
                        <a:rPr lang="nb-NO" sz="1100" b="0" i="0" u="none" strike="noStrike">
                          <a:solidFill>
                            <a:srgbClr val="000000"/>
                          </a:solidFill>
                          <a:latin typeface="Arial"/>
                        </a:rPr>
                        <a:t>4</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Air Defence</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05"/>
                  </a:ext>
                </a:extLst>
              </a:tr>
              <a:tr h="180975">
                <a:tc>
                  <a:txBody>
                    <a:bodyPr/>
                    <a:lstStyle/>
                    <a:p>
                      <a:pPr algn="ctr" fontAlgn="b"/>
                      <a:r>
                        <a:rPr lang="nb-NO" sz="1100" b="0" i="0" u="none" strike="noStrike">
                          <a:solidFill>
                            <a:srgbClr val="000000"/>
                          </a:solidFill>
                          <a:latin typeface="Arial"/>
                        </a:rPr>
                        <a:t>5</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Ground forces and facilities</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06"/>
                  </a:ext>
                </a:extLst>
              </a:tr>
              <a:tr h="180975">
                <a:tc>
                  <a:txBody>
                    <a:bodyPr/>
                    <a:lstStyle/>
                    <a:p>
                      <a:pPr algn="ctr" fontAlgn="b"/>
                      <a:r>
                        <a:rPr lang="nb-NO" sz="1100" b="0" i="0" u="none" strike="noStrike">
                          <a:solidFill>
                            <a:srgbClr val="000000"/>
                          </a:solidFill>
                          <a:latin typeface="Arial"/>
                        </a:rPr>
                        <a:t>6</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Naval forces and ports</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07"/>
                  </a:ext>
                </a:extLst>
              </a:tr>
              <a:tr h="180975">
                <a:tc>
                  <a:txBody>
                    <a:bodyPr/>
                    <a:lstStyle/>
                    <a:p>
                      <a:pPr algn="ctr" fontAlgn="b"/>
                      <a:r>
                        <a:rPr lang="nb-NO" sz="1100" b="0" i="0" u="none" strike="noStrike">
                          <a:solidFill>
                            <a:srgbClr val="000000"/>
                          </a:solidFill>
                          <a:latin typeface="Arial"/>
                        </a:rPr>
                        <a:t>7</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Petroleum industry</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08"/>
                  </a:ext>
                </a:extLst>
              </a:tr>
              <a:tr h="200025">
                <a:tc>
                  <a:txBody>
                    <a:bodyPr/>
                    <a:lstStyle/>
                    <a:p>
                      <a:pPr algn="ctr" fontAlgn="b"/>
                      <a:r>
                        <a:rPr lang="nb-NO" sz="1100" b="0" i="0" u="none" strike="noStrike">
                          <a:solidFill>
                            <a:srgbClr val="000000"/>
                          </a:solidFill>
                          <a:latin typeface="Arial"/>
                        </a:rPr>
                        <a:t>8</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Electric power</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09"/>
                  </a:ext>
                </a:extLst>
              </a:tr>
              <a:tr h="180975">
                <a:tc>
                  <a:txBody>
                    <a:bodyPr/>
                    <a:lstStyle/>
                    <a:p>
                      <a:pPr algn="ctr" fontAlgn="b"/>
                      <a:r>
                        <a:rPr lang="nb-NO" sz="1100" b="0" i="0" u="none" strike="noStrike">
                          <a:solidFill>
                            <a:srgbClr val="000000"/>
                          </a:solidFill>
                          <a:latin typeface="Arial"/>
                        </a:rPr>
                        <a:t>9</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100" b="0" i="0" u="none" strike="noStrike">
                          <a:solidFill>
                            <a:srgbClr val="000000"/>
                          </a:solidFill>
                          <a:latin typeface="Arial"/>
                        </a:rPr>
                        <a:t>Military production, supply and storage (Military industry)</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10"/>
                  </a:ext>
                </a:extLst>
              </a:tr>
              <a:tr h="180975">
                <a:tc>
                  <a:txBody>
                    <a:bodyPr/>
                    <a:lstStyle/>
                    <a:p>
                      <a:pPr algn="ctr" fontAlgn="b"/>
                      <a:r>
                        <a:rPr lang="nb-NO" sz="1100" b="0" i="0" u="none" strike="noStrike">
                          <a:solidFill>
                            <a:srgbClr val="000000"/>
                          </a:solidFill>
                          <a:latin typeface="Arial"/>
                        </a:rPr>
                        <a:t>10</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Transportation / lines of communications</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11"/>
                  </a:ext>
                </a:extLst>
              </a:tr>
              <a:tr h="180975">
                <a:tc>
                  <a:txBody>
                    <a:bodyPr/>
                    <a:lstStyle/>
                    <a:p>
                      <a:pPr algn="ctr" fontAlgn="b"/>
                      <a:r>
                        <a:rPr lang="nb-NO" sz="1100" b="0" i="0" u="none" strike="noStrike">
                          <a:solidFill>
                            <a:srgbClr val="000000"/>
                          </a:solidFill>
                          <a:latin typeface="Arial"/>
                        </a:rPr>
                        <a:t>11</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Political leadership</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12"/>
                  </a:ext>
                </a:extLst>
              </a:tr>
              <a:tr h="180975">
                <a:tc>
                  <a:txBody>
                    <a:bodyPr/>
                    <a:lstStyle/>
                    <a:p>
                      <a:pPr algn="ctr" fontAlgn="b"/>
                      <a:r>
                        <a:rPr lang="nb-NO" sz="1100" b="0" i="0" u="none" strike="noStrike">
                          <a:solidFill>
                            <a:srgbClr val="000000"/>
                          </a:solidFill>
                          <a:latin typeface="Arial"/>
                        </a:rPr>
                        <a:t>12</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Media</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13"/>
                  </a:ext>
                </a:extLst>
              </a:tr>
              <a:tr h="180975">
                <a:tc>
                  <a:txBody>
                    <a:bodyPr/>
                    <a:lstStyle/>
                    <a:p>
                      <a:pPr algn="ctr" fontAlgn="b"/>
                      <a:r>
                        <a:rPr lang="nb-NO" sz="1100" b="0" i="0" u="none" strike="noStrike">
                          <a:solidFill>
                            <a:srgbClr val="000000"/>
                          </a:solidFill>
                          <a:latin typeface="Arial"/>
                        </a:rPr>
                        <a:t>13</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Industry (Civilian)</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14"/>
                  </a:ext>
                </a:extLst>
              </a:tr>
              <a:tr h="180975">
                <a:tc>
                  <a:txBody>
                    <a:bodyPr/>
                    <a:lstStyle/>
                    <a:p>
                      <a:pPr algn="ctr" fontAlgn="b"/>
                      <a:r>
                        <a:rPr lang="nb-NO" sz="1100" b="0" i="0" u="none" strike="noStrike">
                          <a:solidFill>
                            <a:srgbClr val="000000"/>
                          </a:solidFill>
                          <a:latin typeface="Arial"/>
                        </a:rPr>
                        <a:t>14</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Infrastructure</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15"/>
                  </a:ext>
                </a:extLst>
              </a:tr>
              <a:tr h="180975">
                <a:tc>
                  <a:txBody>
                    <a:bodyPr/>
                    <a:lstStyle/>
                    <a:p>
                      <a:pPr algn="ctr" fontAlgn="b"/>
                      <a:r>
                        <a:rPr lang="nb-NO" sz="1100" b="0" i="0" u="none" strike="noStrike">
                          <a:solidFill>
                            <a:srgbClr val="000000"/>
                          </a:solidFill>
                          <a:latin typeface="Arial"/>
                        </a:rPr>
                        <a:t>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16"/>
                  </a:ext>
                </a:extLst>
              </a:tr>
              <a:tr h="180975">
                <a:tc>
                  <a:txBody>
                    <a:bodyPr/>
                    <a:lstStyle/>
                    <a:p>
                      <a:pPr algn="ctr" fontAlgn="b"/>
                      <a:r>
                        <a:rPr lang="nb-NO" sz="1100" b="0" i="0" u="none" strike="noStrike">
                          <a:solidFill>
                            <a:srgbClr val="000000"/>
                          </a:solidFill>
                          <a:latin typeface="Arial"/>
                        </a:rPr>
                        <a:t>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17"/>
                  </a:ext>
                </a:extLst>
              </a:tr>
              <a:tr h="180975">
                <a:tc>
                  <a:txBody>
                    <a:bodyPr/>
                    <a:lstStyle/>
                    <a:p>
                      <a:pPr algn="ctr" fontAlgn="b"/>
                      <a:r>
                        <a:rPr lang="nb-NO" sz="1100" b="0" i="0" u="none" strike="noStrike">
                          <a:solidFill>
                            <a:srgbClr val="000000"/>
                          </a:solidFill>
                          <a:latin typeface="Arial"/>
                        </a:rPr>
                        <a:t>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18"/>
                  </a:ext>
                </a:extLst>
              </a:tr>
              <a:tr h="180975">
                <a:tc>
                  <a:txBody>
                    <a:bodyPr/>
                    <a:lstStyle/>
                    <a:p>
                      <a:pPr algn="ctr" fontAlgn="b"/>
                      <a:r>
                        <a:rPr lang="nb-NO" sz="1100" b="0" i="0" u="none" strike="noStrike">
                          <a:solidFill>
                            <a:srgbClr val="000000"/>
                          </a:solidFill>
                          <a:latin typeface="Arial"/>
                        </a:rPr>
                        <a:t>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19"/>
                  </a:ext>
                </a:extLst>
              </a:tr>
              <a:tr h="180975">
                <a:tc>
                  <a:txBody>
                    <a:bodyPr/>
                    <a:lstStyle/>
                    <a:p>
                      <a:pPr algn="ctr" fontAlgn="b"/>
                      <a:r>
                        <a:rPr lang="nb-NO" sz="1100" b="0" i="0" u="none" strike="noStrike">
                          <a:solidFill>
                            <a:srgbClr val="000000"/>
                          </a:solidFill>
                          <a:latin typeface="Arial"/>
                        </a:rPr>
                        <a:t>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20"/>
                  </a:ext>
                </a:extLst>
              </a:tr>
              <a:tr h="180975">
                <a:tc>
                  <a:txBody>
                    <a:bodyPr/>
                    <a:lstStyle/>
                    <a:p>
                      <a:pPr algn="ctr" fontAlgn="b"/>
                      <a:r>
                        <a:rPr lang="nb-NO" sz="1100" b="0" i="0" u="none" strike="noStrike">
                          <a:solidFill>
                            <a:srgbClr val="000000"/>
                          </a:solidFill>
                          <a:latin typeface="Arial"/>
                        </a:rPr>
                        <a:t>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21"/>
                  </a:ext>
                </a:extLst>
              </a:tr>
              <a:tr h="180975">
                <a:tc>
                  <a:txBody>
                    <a:bodyPr/>
                    <a:lstStyle/>
                    <a:p>
                      <a:pPr algn="ctr" fontAlgn="b"/>
                      <a:r>
                        <a:rPr lang="nb-NO" sz="1100" b="0" i="0" u="none" strike="noStrike">
                          <a:solidFill>
                            <a:srgbClr val="000000"/>
                          </a:solidFill>
                          <a:latin typeface="Arial"/>
                        </a:rPr>
                        <a:t>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22"/>
                  </a:ext>
                </a:extLst>
              </a:tr>
              <a:tr h="180975">
                <a:tc>
                  <a:txBody>
                    <a:bodyPr/>
                    <a:lstStyle/>
                    <a:p>
                      <a:pPr algn="ctr" fontAlgn="b"/>
                      <a:r>
                        <a:rPr lang="nb-NO" sz="1100" b="0" i="0" u="none" strike="noStrike">
                          <a:solidFill>
                            <a:srgbClr val="000000"/>
                          </a:solidFill>
                          <a:latin typeface="Arial"/>
                        </a:rPr>
                        <a:t>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23"/>
                  </a:ext>
                </a:extLst>
              </a:tr>
              <a:tr h="180975">
                <a:tc>
                  <a:txBody>
                    <a:bodyPr/>
                    <a:lstStyle/>
                    <a:p>
                      <a:pPr algn="ctr" fontAlgn="b"/>
                      <a:r>
                        <a:rPr lang="nb-NO" sz="1100" b="0" i="0" u="none" strike="noStrike">
                          <a:solidFill>
                            <a:srgbClr val="000000"/>
                          </a:solidFill>
                          <a:latin typeface="Arial"/>
                        </a:rPr>
                        <a:t>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dirty="0">
                          <a:solidFill>
                            <a:srgbClr val="000000"/>
                          </a:solidFill>
                          <a:latin typeface="Arial"/>
                        </a:rPr>
                        <a:t>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24"/>
                  </a:ext>
                </a:extLst>
              </a:tr>
            </a:tbl>
          </a:graphicData>
        </a:graphic>
      </p:graphicFrame>
    </p:spTree>
  </p:cSld>
  <p:clrMapOvr>
    <a:masterClrMapping/>
  </p:clrMapOvr>
  <p:transition/>
</p:sld>
</file>

<file path=ppt/slides/slide18.xml><?xml version="1.0" encoding="utf-8"?>
<p:sld xmlns:a="http://schemas.openxmlformats.org/drawingml/2006/main" xmlns:r="http://schemas.openxmlformats.org/officeDocument/2006/relationships" xmlns:p="http://schemas.openxmlformats.org/presentationml/2006/main" show="0">
  <p:cSld>
    <p:spTree>
      <p:nvGrpSpPr>
        <p:cNvPr id="1" name="Shape 322"/>
        <p:cNvGrpSpPr/>
        <p:nvPr/>
      </p:nvGrpSpPr>
      <p:grpSpPr>
        <a:xfrm>
          <a:off x="0" y="0"/>
          <a:ext cx="0" cy="0"/>
          <a:chOff x="0" y="0"/>
          <a:chExt cx="0" cy="0"/>
        </a:xfrm>
      </p:grpSpPr>
      <p:sp>
        <p:nvSpPr>
          <p:cNvPr id="323" name="Google Shape;323;p34"/>
          <p:cNvSpPr txBox="1"/>
          <p:nvPr/>
        </p:nvSpPr>
        <p:spPr>
          <a:xfrm>
            <a:off x="0" y="51275"/>
            <a:ext cx="15120000" cy="1884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fr" sz="4200" b="1" u="sng" dirty="0">
                <a:solidFill>
                  <a:schemeClr val="dk1"/>
                </a:solidFill>
              </a:rPr>
              <a:t>DESIRED EFFECTS</a:t>
            </a:r>
            <a:endParaRPr sz="4200" b="1" u="sng">
              <a:solidFill>
                <a:schemeClr val="dk1"/>
              </a:solidFill>
            </a:endParaRPr>
          </a:p>
        </p:txBody>
      </p:sp>
      <p:graphicFrame>
        <p:nvGraphicFramePr>
          <p:cNvPr id="324" name="Google Shape;324;p34"/>
          <p:cNvGraphicFramePr/>
          <p:nvPr/>
        </p:nvGraphicFramePr>
        <p:xfrm>
          <a:off x="952500" y="2088750"/>
          <a:ext cx="13215000" cy="6954250"/>
        </p:xfrm>
        <a:graphic>
          <a:graphicData uri="http://schemas.openxmlformats.org/drawingml/2006/table">
            <a:tbl>
              <a:tblPr>
                <a:noFill/>
                <a:tableStyleId>{AE7EAA58-4EDA-4114-B047-75ABB572CC32}</a:tableStyleId>
              </a:tblPr>
              <a:tblGrid>
                <a:gridCol w="2727775">
                  <a:extLst>
                    <a:ext uri="{9D8B030D-6E8A-4147-A177-3AD203B41FA5}">
                      <a16:colId xmlns:a16="http://schemas.microsoft.com/office/drawing/2014/main" xmlns="" val="20000"/>
                    </a:ext>
                  </a:extLst>
                </a:gridCol>
                <a:gridCol w="781375">
                  <a:extLst>
                    <a:ext uri="{9D8B030D-6E8A-4147-A177-3AD203B41FA5}">
                      <a16:colId xmlns:a16="http://schemas.microsoft.com/office/drawing/2014/main" xmlns="" val="20001"/>
                    </a:ext>
                  </a:extLst>
                </a:gridCol>
                <a:gridCol w="9705850">
                  <a:extLst>
                    <a:ext uri="{9D8B030D-6E8A-4147-A177-3AD203B41FA5}">
                      <a16:colId xmlns:a16="http://schemas.microsoft.com/office/drawing/2014/main" xmlns="" val="20002"/>
                    </a:ext>
                  </a:extLst>
                </a:gridCol>
              </a:tblGrid>
              <a:tr h="520700">
                <a:tc gridSpan="3">
                  <a:txBody>
                    <a:bodyPr/>
                    <a:lstStyle/>
                    <a:p>
                      <a:pPr marL="0" lvl="0" indent="0" algn="l" rtl="0">
                        <a:spcBef>
                          <a:spcPts val="0"/>
                        </a:spcBef>
                        <a:spcAft>
                          <a:spcPts val="0"/>
                        </a:spcAft>
                        <a:buNone/>
                      </a:pPr>
                      <a:r>
                        <a:rPr lang="fr" sz="1600" u="sng" dirty="0">
                          <a:solidFill>
                            <a:schemeClr val="dk1"/>
                          </a:solidFill>
                        </a:rPr>
                        <a:t>Definition:</a:t>
                      </a:r>
                      <a:r>
                        <a:rPr lang="fr" sz="1600" dirty="0">
                          <a:solidFill>
                            <a:schemeClr val="dk1"/>
                          </a:solidFill>
                        </a:rPr>
                        <a:t> destructive effects available upon detonation of a weapon.</a:t>
                      </a:r>
                      <a:endParaRPr sz="1600">
                        <a:solidFill>
                          <a:schemeClr val="dk1"/>
                        </a:solidFill>
                      </a:endParaRPr>
                    </a:p>
                  </a:txBody>
                  <a:tcPr marL="91425" marR="91425" marT="91425" marB="91425"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xmlns="" val="10000"/>
                  </a:ext>
                </a:extLst>
              </a:tr>
              <a:tr h="520700">
                <a:tc gridSpan="2">
                  <a:txBody>
                    <a:bodyPr/>
                    <a:lstStyle/>
                    <a:p>
                      <a:pPr marL="0" lvl="0" indent="0" algn="ctr" rtl="0">
                        <a:spcBef>
                          <a:spcPts val="0"/>
                        </a:spcBef>
                        <a:spcAft>
                          <a:spcPts val="0"/>
                        </a:spcAft>
                        <a:buNone/>
                      </a:pPr>
                      <a:r>
                        <a:rPr lang="fr" sz="1600" b="1">
                          <a:solidFill>
                            <a:schemeClr val="lt1"/>
                          </a:solidFill>
                        </a:rPr>
                        <a:t>KILL EFFECT</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tc hMerge="1">
                  <a:txBody>
                    <a:bodyPr/>
                    <a:lstStyle/>
                    <a:p>
                      <a:endParaRPr lang="en-US"/>
                    </a:p>
                  </a:txBody>
                  <a:tcPr/>
                </a:tc>
                <a:tc>
                  <a:txBody>
                    <a:bodyPr/>
                    <a:lstStyle/>
                    <a:p>
                      <a:pPr marL="0" lvl="0" indent="0" algn="ctr" rtl="0">
                        <a:spcBef>
                          <a:spcPts val="0"/>
                        </a:spcBef>
                        <a:spcAft>
                          <a:spcPts val="0"/>
                        </a:spcAft>
                        <a:buNone/>
                      </a:pPr>
                      <a:r>
                        <a:rPr lang="fr" sz="1600" b="1">
                          <a:solidFill>
                            <a:schemeClr val="lt1"/>
                          </a:solidFill>
                        </a:rPr>
                        <a:t>DEFINITION</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extLst>
                  <a:ext uri="{0D108BD9-81ED-4DB2-BD59-A6C34878D82A}">
                    <a16:rowId xmlns:a16="http://schemas.microsoft.com/office/drawing/2014/main" xmlns="" val="10001"/>
                  </a:ext>
                </a:extLst>
              </a:tr>
              <a:tr h="520700">
                <a:tc gridSpan="2">
                  <a:txBody>
                    <a:bodyPr/>
                    <a:lstStyle/>
                    <a:p>
                      <a:pPr marL="0" lvl="0" indent="0" algn="ctr" rtl="0">
                        <a:spcBef>
                          <a:spcPts val="0"/>
                        </a:spcBef>
                        <a:spcAft>
                          <a:spcPts val="0"/>
                        </a:spcAft>
                        <a:buNone/>
                      </a:pPr>
                      <a:r>
                        <a:rPr lang="fr" b="1">
                          <a:solidFill>
                            <a:schemeClr val="dk1"/>
                          </a:solidFill>
                        </a:rPr>
                        <a:t>BLAST</a:t>
                      </a:r>
                      <a:endParaRPr b="1">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hMerge="1">
                  <a:txBody>
                    <a:bodyPr/>
                    <a:lstStyle/>
                    <a:p>
                      <a:endParaRPr lang="en-US"/>
                    </a:p>
                  </a:txBody>
                  <a:tcPr/>
                </a:tc>
                <a:tc>
                  <a:txBody>
                    <a:bodyPr/>
                    <a:lstStyle/>
                    <a:p>
                      <a:pPr marL="0" lvl="0" indent="0" algn="just" rtl="0">
                        <a:spcBef>
                          <a:spcPts val="0"/>
                        </a:spcBef>
                        <a:spcAft>
                          <a:spcPts val="0"/>
                        </a:spcAft>
                        <a:buNone/>
                      </a:pPr>
                      <a:r>
                        <a:rPr lang="fr">
                          <a:solidFill>
                            <a:schemeClr val="dk1"/>
                          </a:solidFill>
                        </a:rPr>
                        <a:t>The high-pressure shockwave created by an explosion, traveling outward from the detonation point. Blast effects cause destruction by overpressure (compression force) and dynamic pressure (wind generated by the expanding gases), which can demolish structures, damage equipment, and injure personnel.</a:t>
                      </a: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xmlns="" val="10002"/>
                  </a:ext>
                </a:extLst>
              </a:tr>
              <a:tr h="520700">
                <a:tc gridSpan="2">
                  <a:txBody>
                    <a:bodyPr/>
                    <a:lstStyle/>
                    <a:p>
                      <a:pPr marL="0" lvl="0" indent="0" algn="ctr" rtl="0">
                        <a:spcBef>
                          <a:spcPts val="0"/>
                        </a:spcBef>
                        <a:spcAft>
                          <a:spcPts val="0"/>
                        </a:spcAft>
                        <a:buNone/>
                      </a:pPr>
                      <a:r>
                        <a:rPr lang="fr" b="1">
                          <a:solidFill>
                            <a:schemeClr val="dk1"/>
                          </a:solidFill>
                        </a:rPr>
                        <a:t>FRAGMENTATION</a:t>
                      </a:r>
                      <a:endParaRPr b="1">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hMerge="1">
                  <a:txBody>
                    <a:bodyPr/>
                    <a:lstStyle/>
                    <a:p>
                      <a:endParaRPr lang="en-US"/>
                    </a:p>
                  </a:txBody>
                  <a:tcPr/>
                </a:tc>
                <a:tc>
                  <a:txBody>
                    <a:bodyPr/>
                    <a:lstStyle/>
                    <a:p>
                      <a:pPr marL="0" lvl="0" indent="0" algn="just" rtl="0">
                        <a:spcBef>
                          <a:spcPts val="0"/>
                        </a:spcBef>
                        <a:spcAft>
                          <a:spcPts val="0"/>
                        </a:spcAft>
                        <a:buClr>
                          <a:schemeClr val="dk1"/>
                        </a:buClr>
                        <a:buSzPts val="1100"/>
                        <a:buFont typeface="Arial"/>
                        <a:buNone/>
                      </a:pPr>
                      <a:r>
                        <a:rPr lang="fr" dirty="0">
                          <a:solidFill>
                            <a:schemeClr val="dk1"/>
                          </a:solidFill>
                        </a:rPr>
                        <a:t>The dispersal of shrapnel or debris from an exploding munition. Fragments are propelled outward at high velocity, targeting personnel, equipment, and light structures in the area of effect.</a:t>
                      </a:r>
                      <a:endParaRPr dirty="0">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xmlns="" val="10003"/>
                  </a:ext>
                </a:extLst>
              </a:tr>
              <a:tr h="520700">
                <a:tc gridSpan="2">
                  <a:txBody>
                    <a:bodyPr/>
                    <a:lstStyle/>
                    <a:p>
                      <a:pPr marL="0" lvl="0" indent="0" algn="ctr" rtl="0">
                        <a:spcBef>
                          <a:spcPts val="0"/>
                        </a:spcBef>
                        <a:spcAft>
                          <a:spcPts val="0"/>
                        </a:spcAft>
                        <a:buNone/>
                      </a:pPr>
                      <a:r>
                        <a:rPr lang="fr" b="1">
                          <a:solidFill>
                            <a:schemeClr val="dk1"/>
                          </a:solidFill>
                        </a:rPr>
                        <a:t>PENETRATION</a:t>
                      </a:r>
                      <a:endParaRPr b="1">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hMerge="1">
                  <a:txBody>
                    <a:bodyPr/>
                    <a:lstStyle/>
                    <a:p>
                      <a:endParaRPr lang="en-US"/>
                    </a:p>
                  </a:txBody>
                  <a:tcPr/>
                </a:tc>
                <a:tc>
                  <a:txBody>
                    <a:bodyPr/>
                    <a:lstStyle/>
                    <a:p>
                      <a:pPr marL="0" lvl="0" indent="0" algn="just" rtl="0">
                        <a:spcBef>
                          <a:spcPts val="0"/>
                        </a:spcBef>
                        <a:spcAft>
                          <a:spcPts val="0"/>
                        </a:spcAft>
                        <a:buClr>
                          <a:schemeClr val="dk1"/>
                        </a:buClr>
                        <a:buSzPts val="1100"/>
                        <a:buFont typeface="Arial"/>
                        <a:buNone/>
                      </a:pPr>
                      <a:r>
                        <a:rPr lang="fr">
                          <a:solidFill>
                            <a:schemeClr val="dk1"/>
                          </a:solidFill>
                        </a:rPr>
                        <a:t>The effect of a munition or projectile piercing a target's surface without fully passing through it. Penetration is often used to defeat hardened targets, such as bunkers, by transferring energy into the target's structural layers.</a:t>
                      </a: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xmlns="" val="10004"/>
                  </a:ext>
                </a:extLst>
              </a:tr>
              <a:tr h="520700">
                <a:tc gridSpan="2">
                  <a:txBody>
                    <a:bodyPr/>
                    <a:lstStyle/>
                    <a:p>
                      <a:pPr marL="0" lvl="0" indent="0" algn="ctr" rtl="0">
                        <a:spcBef>
                          <a:spcPts val="0"/>
                        </a:spcBef>
                        <a:spcAft>
                          <a:spcPts val="0"/>
                        </a:spcAft>
                        <a:buNone/>
                      </a:pPr>
                      <a:r>
                        <a:rPr lang="fr" b="1">
                          <a:solidFill>
                            <a:schemeClr val="dk1"/>
                          </a:solidFill>
                        </a:rPr>
                        <a:t>INCENDIARY</a:t>
                      </a:r>
                      <a:endParaRPr b="1">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hMerge="1">
                  <a:txBody>
                    <a:bodyPr/>
                    <a:lstStyle/>
                    <a:p>
                      <a:endParaRPr lang="en-US"/>
                    </a:p>
                  </a:txBody>
                  <a:tcPr/>
                </a:tc>
                <a:tc>
                  <a:txBody>
                    <a:bodyPr/>
                    <a:lstStyle/>
                    <a:p>
                      <a:pPr marL="0" lvl="0" indent="0" algn="just" rtl="0">
                        <a:spcBef>
                          <a:spcPts val="0"/>
                        </a:spcBef>
                        <a:spcAft>
                          <a:spcPts val="0"/>
                        </a:spcAft>
                        <a:buClr>
                          <a:schemeClr val="dk1"/>
                        </a:buClr>
                        <a:buSzPts val="1100"/>
                        <a:buFont typeface="Arial"/>
                        <a:buNone/>
                      </a:pPr>
                      <a:r>
                        <a:rPr lang="fr">
                          <a:solidFill>
                            <a:schemeClr val="dk1"/>
                          </a:solidFill>
                        </a:rPr>
                        <a:t>The combustion of materials caused by incendiary munitions, secondary explosions, or the heat from a blast. Fire destroys flammable materials and can cause secondary damage to structures and equipment, as well as injuries to personnel.</a:t>
                      </a: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xmlns="" val="10005"/>
                  </a:ext>
                </a:extLst>
              </a:tr>
              <a:tr h="520700">
                <a:tc gridSpan="2">
                  <a:txBody>
                    <a:bodyPr/>
                    <a:lstStyle/>
                    <a:p>
                      <a:pPr marL="0" lvl="0" indent="0" algn="ctr" rtl="0">
                        <a:spcBef>
                          <a:spcPts val="0"/>
                        </a:spcBef>
                        <a:spcAft>
                          <a:spcPts val="0"/>
                        </a:spcAft>
                        <a:buClr>
                          <a:schemeClr val="dk1"/>
                        </a:buClr>
                        <a:buSzPts val="1100"/>
                        <a:buFont typeface="Arial"/>
                        <a:buNone/>
                      </a:pPr>
                      <a:r>
                        <a:rPr lang="fr" b="1">
                          <a:solidFill>
                            <a:schemeClr val="dk1"/>
                          </a:solidFill>
                        </a:rPr>
                        <a:t>CRATERING</a:t>
                      </a:r>
                      <a:endParaRPr b="1">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hMerge="1">
                  <a:txBody>
                    <a:bodyPr/>
                    <a:lstStyle/>
                    <a:p>
                      <a:endParaRPr lang="en-US"/>
                    </a:p>
                  </a:txBody>
                  <a:tcPr/>
                </a:tc>
                <a:tc>
                  <a:txBody>
                    <a:bodyPr/>
                    <a:lstStyle/>
                    <a:p>
                      <a:pPr marL="0" lvl="0" indent="0" algn="just" rtl="0">
                        <a:spcBef>
                          <a:spcPts val="0"/>
                        </a:spcBef>
                        <a:spcAft>
                          <a:spcPts val="0"/>
                        </a:spcAft>
                        <a:buClr>
                          <a:schemeClr val="dk1"/>
                        </a:buClr>
                        <a:buSzPts val="1100"/>
                        <a:buFont typeface="Arial"/>
                        <a:buNone/>
                      </a:pPr>
                      <a:r>
                        <a:rPr lang="fr">
                          <a:solidFill>
                            <a:schemeClr val="dk1"/>
                          </a:solidFill>
                        </a:rPr>
                        <a:t>The formation of a crater in the ground caused by the impact or detonation of a munition. Cratering disrupts mobility and operations, damaging roads, runways, or creating obstacles in the battlefield.</a:t>
                      </a: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xmlns="" val="10006"/>
                  </a:ext>
                </a:extLst>
              </a:tr>
              <a:tr h="520700">
                <a:tc gridSpan="2">
                  <a:txBody>
                    <a:bodyPr/>
                    <a:lstStyle/>
                    <a:p>
                      <a:pPr marL="0" lvl="0" indent="0" algn="ctr" rtl="0">
                        <a:spcBef>
                          <a:spcPts val="0"/>
                        </a:spcBef>
                        <a:spcAft>
                          <a:spcPts val="0"/>
                        </a:spcAft>
                        <a:buNone/>
                      </a:pPr>
                      <a:r>
                        <a:rPr lang="fr" b="1">
                          <a:solidFill>
                            <a:schemeClr val="dk1"/>
                          </a:solidFill>
                        </a:rPr>
                        <a:t>PERFORATION</a:t>
                      </a:r>
                      <a:endParaRPr b="1">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hMerge="1">
                  <a:txBody>
                    <a:bodyPr/>
                    <a:lstStyle/>
                    <a:p>
                      <a:endParaRPr lang="en-US"/>
                    </a:p>
                  </a:txBody>
                  <a:tcPr/>
                </a:tc>
                <a:tc>
                  <a:txBody>
                    <a:bodyPr/>
                    <a:lstStyle/>
                    <a:p>
                      <a:pPr marL="0" lvl="0" indent="0" algn="just" rtl="0">
                        <a:spcBef>
                          <a:spcPts val="0"/>
                        </a:spcBef>
                        <a:spcAft>
                          <a:spcPts val="0"/>
                        </a:spcAft>
                        <a:buNone/>
                      </a:pPr>
                      <a:r>
                        <a:rPr lang="fr">
                          <a:solidFill>
                            <a:schemeClr val="dk1"/>
                          </a:solidFill>
                        </a:rPr>
                        <a:t>The complete passage of a munition or projectile through a target, creating both an entry and exit point. Perforation may reduce the energy transfer to the target, making it less effective for destroying heavily armored or reinforced structures.</a:t>
                      </a: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xmlns="" val="10007"/>
                  </a:ext>
                </a:extLst>
              </a:tr>
              <a:tr h="520700">
                <a:tc gridSpan="2">
                  <a:txBody>
                    <a:bodyPr/>
                    <a:lstStyle/>
                    <a:p>
                      <a:pPr marL="0" lvl="0" indent="0" algn="ctr" rtl="0">
                        <a:spcBef>
                          <a:spcPts val="0"/>
                        </a:spcBef>
                        <a:spcAft>
                          <a:spcPts val="0"/>
                        </a:spcAft>
                        <a:buNone/>
                      </a:pPr>
                      <a:r>
                        <a:rPr lang="fr" b="1">
                          <a:solidFill>
                            <a:schemeClr val="dk1"/>
                          </a:solidFill>
                        </a:rPr>
                        <a:t>EARTH SHOCK</a:t>
                      </a:r>
                      <a:endParaRPr b="1">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hMerge="1">
                  <a:txBody>
                    <a:bodyPr/>
                    <a:lstStyle/>
                    <a:p>
                      <a:endParaRPr lang="en-US"/>
                    </a:p>
                  </a:txBody>
                  <a:tcPr/>
                </a:tc>
                <a:tc>
                  <a:txBody>
                    <a:bodyPr/>
                    <a:lstStyle/>
                    <a:p>
                      <a:pPr marL="0" lvl="0" indent="0" algn="just" rtl="0">
                        <a:spcBef>
                          <a:spcPts val="0"/>
                        </a:spcBef>
                        <a:spcAft>
                          <a:spcPts val="0"/>
                        </a:spcAft>
                        <a:buNone/>
                      </a:pPr>
                      <a:r>
                        <a:rPr lang="fr">
                          <a:solidFill>
                            <a:schemeClr val="dk1"/>
                          </a:solidFill>
                        </a:rPr>
                        <a:t>The seismic-like vibrations transmitted through the ground from an explosion. Earth shock can damage underground structures, destabilize foundations, or incapacitate personnel in subterranean environments.</a:t>
                      </a: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xmlns="" val="10008"/>
                  </a:ext>
                </a:extLst>
              </a:tr>
              <a:tr h="520700">
                <a:tc gridSpan="2">
                  <a:txBody>
                    <a:bodyPr/>
                    <a:lstStyle/>
                    <a:p>
                      <a:pPr marL="0" lvl="0" indent="0" algn="ctr" rtl="0">
                        <a:spcBef>
                          <a:spcPts val="0"/>
                        </a:spcBef>
                        <a:spcAft>
                          <a:spcPts val="0"/>
                        </a:spcAft>
                        <a:buNone/>
                      </a:pPr>
                      <a:r>
                        <a:rPr lang="fr" b="1">
                          <a:solidFill>
                            <a:schemeClr val="dk1"/>
                          </a:solidFill>
                        </a:rPr>
                        <a:t>NUCLEAR RADIATION</a:t>
                      </a:r>
                      <a:endParaRPr b="1">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hMerge="1">
                  <a:txBody>
                    <a:bodyPr/>
                    <a:lstStyle/>
                    <a:p>
                      <a:endParaRPr lang="en-US"/>
                    </a:p>
                  </a:txBody>
                  <a:tcPr/>
                </a:tc>
                <a:tc>
                  <a:txBody>
                    <a:bodyPr/>
                    <a:lstStyle/>
                    <a:p>
                      <a:pPr marL="0" lvl="0" indent="0" algn="just" rtl="0">
                        <a:spcBef>
                          <a:spcPts val="0"/>
                        </a:spcBef>
                        <a:spcAft>
                          <a:spcPts val="0"/>
                        </a:spcAft>
                        <a:buNone/>
                      </a:pPr>
                      <a:r>
                        <a:rPr lang="fr" dirty="0">
                          <a:solidFill>
                            <a:schemeClr val="dk1"/>
                          </a:solidFill>
                        </a:rPr>
                        <a:t>The release of ionizing radiation (alpha, beta, gamma, and neutron particles) from a nuclear explosion. Nuclear radiation can cause immediate biological damage, long-term health effects, and contamination of the environment.</a:t>
                      </a: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xmlns="" val="10009"/>
                  </a:ext>
                </a:extLst>
              </a:tr>
              <a:tr h="520700">
                <a:tc gridSpan="2">
                  <a:txBody>
                    <a:bodyPr/>
                    <a:lstStyle/>
                    <a:p>
                      <a:pPr marL="0" lvl="0" indent="0" algn="ctr" rtl="0">
                        <a:spcBef>
                          <a:spcPts val="0"/>
                        </a:spcBef>
                        <a:spcAft>
                          <a:spcPts val="0"/>
                        </a:spcAft>
                        <a:buNone/>
                      </a:pPr>
                      <a:r>
                        <a:rPr lang="fr" b="1">
                          <a:solidFill>
                            <a:schemeClr val="dk1"/>
                          </a:solidFill>
                        </a:rPr>
                        <a:t>THERMAL RADIATION</a:t>
                      </a:r>
                      <a:endParaRPr b="1">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hMerge="1">
                  <a:txBody>
                    <a:bodyPr/>
                    <a:lstStyle/>
                    <a:p>
                      <a:endParaRPr lang="en-US"/>
                    </a:p>
                  </a:txBody>
                  <a:tcPr/>
                </a:tc>
                <a:tc>
                  <a:txBody>
                    <a:bodyPr/>
                    <a:lstStyle/>
                    <a:p>
                      <a:pPr marL="0" lvl="0" indent="0" algn="just" rtl="0">
                        <a:spcBef>
                          <a:spcPts val="0"/>
                        </a:spcBef>
                        <a:spcAft>
                          <a:spcPts val="0"/>
                        </a:spcAft>
                        <a:buNone/>
                      </a:pPr>
                      <a:r>
                        <a:rPr lang="fr" dirty="0">
                          <a:solidFill>
                            <a:schemeClr val="dk1"/>
                          </a:solidFill>
                        </a:rPr>
                        <a:t>The intense heat and light energy emitted by an explosion, especially in nuclear detonations. Thermal radiation causes burns, ignites materials, and can create secondary fires in the target area.</a:t>
                      </a:r>
                      <a:endParaRPr dirty="0">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xmlns="" val="10010"/>
                  </a:ext>
                </a:extLst>
              </a:tr>
            </a:tbl>
          </a:graphicData>
        </a:graphic>
      </p:graphicFrame>
      <p:pic>
        <p:nvPicPr>
          <p:cNvPr id="325" name="Google Shape;325;p34">
            <a:hlinkClick r:id="rId3"/>
          </p:cNvPr>
          <p:cNvPicPr preferRelativeResize="0"/>
          <p:nvPr/>
        </p:nvPicPr>
        <p:blipFill rotWithShape="1">
          <a:blip r:embed="rId4">
            <a:alphaModFix/>
          </a:blip>
          <a:srcRect r="-2532" b="-2501"/>
          <a:stretch/>
        </p:blipFill>
        <p:spPr>
          <a:xfrm>
            <a:off x="435875" y="164488"/>
            <a:ext cx="1575817" cy="1620000"/>
          </a:xfrm>
          <a:prstGeom prst="rect">
            <a:avLst/>
          </a:prstGeom>
          <a:noFill/>
          <a:ln>
            <a:noFill/>
          </a:ln>
        </p:spPr>
      </p:pic>
    </p:spTree>
  </p:cSld>
  <p:clrMapOvr>
    <a:masterClrMapping/>
  </p:clrMapOvr>
  <p:transition/>
</p:sld>
</file>

<file path=ppt/slides/slide19.xml><?xml version="1.0" encoding="utf-8"?>
<p:sld xmlns:a="http://schemas.openxmlformats.org/drawingml/2006/main" xmlns:r="http://schemas.openxmlformats.org/officeDocument/2006/relationships" xmlns:p="http://schemas.openxmlformats.org/presentationml/2006/main" show="0">
  <p:cSld>
    <p:spTree>
      <p:nvGrpSpPr>
        <p:cNvPr id="1" name="Shape 273"/>
        <p:cNvGrpSpPr/>
        <p:nvPr/>
      </p:nvGrpSpPr>
      <p:grpSpPr>
        <a:xfrm>
          <a:off x="0" y="0"/>
          <a:ext cx="0" cy="0"/>
          <a:chOff x="0" y="0"/>
          <a:chExt cx="0" cy="0"/>
        </a:xfrm>
      </p:grpSpPr>
      <p:sp>
        <p:nvSpPr>
          <p:cNvPr id="274" name="Google Shape;274;p27"/>
          <p:cNvSpPr txBox="1"/>
          <p:nvPr/>
        </p:nvSpPr>
        <p:spPr>
          <a:xfrm>
            <a:off x="0" y="51275"/>
            <a:ext cx="15120000" cy="1884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fr" sz="4200" b="1" u="sng" dirty="0">
                <a:solidFill>
                  <a:schemeClr val="dk1"/>
                </a:solidFill>
              </a:rPr>
              <a:t>WEAPONEERING</a:t>
            </a:r>
            <a:endParaRPr sz="4200" b="1" u="sng">
              <a:solidFill>
                <a:schemeClr val="dk1"/>
              </a:solidFill>
            </a:endParaRPr>
          </a:p>
        </p:txBody>
      </p:sp>
      <p:pic>
        <p:nvPicPr>
          <p:cNvPr id="276" name="Google Shape;276;p27">
            <a:hlinkClick r:id="rId3"/>
          </p:cNvPr>
          <p:cNvPicPr preferRelativeResize="0"/>
          <p:nvPr/>
        </p:nvPicPr>
        <p:blipFill rotWithShape="1">
          <a:blip r:embed="rId4">
            <a:alphaModFix/>
          </a:blip>
          <a:srcRect r="-2532" b="-2501"/>
          <a:stretch/>
        </p:blipFill>
        <p:spPr>
          <a:xfrm>
            <a:off x="435875" y="164488"/>
            <a:ext cx="1575817" cy="1620000"/>
          </a:xfrm>
          <a:prstGeom prst="rect">
            <a:avLst/>
          </a:prstGeom>
          <a:noFill/>
          <a:ln>
            <a:noFill/>
          </a:ln>
        </p:spPr>
      </p:pic>
      <p:sp>
        <p:nvSpPr>
          <p:cNvPr id="5" name="Rektangel 4"/>
          <p:cNvSpPr/>
          <p:nvPr/>
        </p:nvSpPr>
        <p:spPr>
          <a:xfrm>
            <a:off x="3779838" y="4329451"/>
            <a:ext cx="7559675" cy="2031325"/>
          </a:xfrm>
          <a:prstGeom prst="rect">
            <a:avLst/>
          </a:prstGeom>
        </p:spPr>
        <p:txBody>
          <a:bodyPr>
            <a:spAutoFit/>
          </a:bodyPr>
          <a:lstStyle/>
          <a:p>
            <a:pPr lvl="0"/>
            <a:r>
              <a:rPr lang="en-US" dirty="0" err="1"/>
              <a:t>Fuze</a:t>
            </a:r>
            <a:r>
              <a:rPr lang="en-US" dirty="0"/>
              <a:t> delay.</a:t>
            </a:r>
          </a:p>
          <a:p>
            <a:pPr lvl="0"/>
            <a:r>
              <a:rPr lang="en-US" dirty="0"/>
              <a:t> 0 ms = destroy the roof, </a:t>
            </a:r>
          </a:p>
          <a:p>
            <a:pPr lvl="0"/>
            <a:r>
              <a:rPr lang="en-US" dirty="0"/>
              <a:t>10 ms = explode 3 meters below roof, perfect for single storey building, </a:t>
            </a:r>
          </a:p>
          <a:p>
            <a:pPr lvl="0"/>
            <a:r>
              <a:rPr lang="en-US" dirty="0"/>
              <a:t>25 ms = good for all other buildings, explode inside the building. </a:t>
            </a:r>
          </a:p>
          <a:p>
            <a:pPr lvl="0"/>
            <a:r>
              <a:rPr lang="en-US" dirty="0"/>
              <a:t>60 ms for BLU-109 only, for bunkers or more than 20m high buildings.</a:t>
            </a:r>
          </a:p>
          <a:p>
            <a:pPr lvl="0"/>
            <a:endParaRPr lang="en-US" dirty="0"/>
          </a:p>
          <a:p>
            <a:pPr lvl="0"/>
            <a:r>
              <a:rPr lang="en-US" dirty="0"/>
              <a:t>For all bombs in level bombing, without specific input like impact angle on JDAMs, the higher you drop the bomb, the higher the impact angle. It goes from around 30° at 5000' to 60° at 250000. So basically you for the release profile by indicating the desired angle of impact</a:t>
            </a:r>
          </a:p>
        </p:txBody>
      </p:sp>
    </p:spTree>
  </p:cSld>
  <p:clrMapOvr>
    <a:masterClrMapping/>
  </p:clrMapOvr>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1"/>
        <p:cNvGrpSpPr/>
        <p:nvPr/>
      </p:nvGrpSpPr>
      <p:grpSpPr>
        <a:xfrm>
          <a:off x="0" y="0"/>
          <a:ext cx="0" cy="0"/>
          <a:chOff x="0" y="0"/>
          <a:chExt cx="0" cy="0"/>
        </a:xfrm>
      </p:grpSpPr>
      <p:pic>
        <p:nvPicPr>
          <p:cNvPr id="3" name="Picture 2" descr="A close-up of a map&#10;&#10;Description automatically generated">
            <a:extLst>
              <a:ext uri="{FF2B5EF4-FFF2-40B4-BE49-F238E27FC236}">
                <a16:creationId xmlns:a16="http://schemas.microsoft.com/office/drawing/2014/main" xmlns="" id="{759DF592-8B66-CB68-5B22-E322293B2894}"/>
              </a:ext>
            </a:extLst>
          </p:cNvPr>
          <p:cNvPicPr>
            <a:picLocks noChangeAspect="1"/>
          </p:cNvPicPr>
          <p:nvPr/>
        </p:nvPicPr>
        <p:blipFill>
          <a:blip r:embed="rId3"/>
          <a:srcRect l="9845" t="7275" r="26685" b="5430"/>
          <a:stretch/>
        </p:blipFill>
        <p:spPr>
          <a:xfrm>
            <a:off x="1935" y="1951649"/>
            <a:ext cx="15117415" cy="8771715"/>
          </a:xfrm>
          <a:prstGeom prst="rect">
            <a:avLst/>
          </a:prstGeom>
        </p:spPr>
      </p:pic>
      <p:sp>
        <p:nvSpPr>
          <p:cNvPr id="67" name="Google Shape;67;p14"/>
          <p:cNvSpPr txBox="1"/>
          <p:nvPr/>
        </p:nvSpPr>
        <p:spPr>
          <a:xfrm>
            <a:off x="10271651" y="4970182"/>
            <a:ext cx="2294002" cy="751448"/>
          </a:xfrm>
          <a:prstGeom prst="rect">
            <a:avLst/>
          </a:prstGeom>
          <a:solidFill>
            <a:schemeClr val="lt1"/>
          </a:solidFill>
          <a:ln w="19050"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r>
              <a:rPr lang="en-GB" sz="1400" b="1" dirty="0"/>
              <a:t>HQ Supreme High Command</a:t>
            </a:r>
          </a:p>
          <a:p>
            <a:pPr marL="0" lvl="0" indent="0" algn="l" rtl="0">
              <a:spcBef>
                <a:spcPts val="0"/>
              </a:spcBef>
              <a:spcAft>
                <a:spcPts val="0"/>
              </a:spcAft>
              <a:buClr>
                <a:schemeClr val="dk1"/>
              </a:buClr>
              <a:buSzPts val="1100"/>
              <a:buFont typeface="Arial"/>
              <a:buNone/>
            </a:pPr>
            <a:r>
              <a:rPr lang="fr" b="1" dirty="0">
                <a:solidFill>
                  <a:schemeClr val="dk1"/>
                </a:solidFill>
              </a:rPr>
              <a:t>SRNTGT105</a:t>
            </a:r>
            <a:endParaRPr b="1" dirty="0">
              <a:solidFill>
                <a:schemeClr val="dk1"/>
              </a:solidFill>
            </a:endParaRPr>
          </a:p>
        </p:txBody>
      </p:sp>
      <p:cxnSp>
        <p:nvCxnSpPr>
          <p:cNvPr id="68" name="Google Shape;68;p14"/>
          <p:cNvCxnSpPr>
            <a:cxnSpLocks/>
            <a:stCxn id="67" idx="1"/>
            <a:endCxn id="69" idx="3"/>
          </p:cNvCxnSpPr>
          <p:nvPr/>
        </p:nvCxnSpPr>
        <p:spPr>
          <a:xfrm flipH="1">
            <a:off x="8775199" y="5345906"/>
            <a:ext cx="1496452" cy="291345"/>
          </a:xfrm>
          <a:prstGeom prst="straightConnector1">
            <a:avLst/>
          </a:prstGeom>
          <a:noFill/>
          <a:ln w="19050" cap="flat" cmpd="sng">
            <a:solidFill>
              <a:schemeClr val="bg1"/>
            </a:solidFill>
            <a:prstDash val="solid"/>
            <a:round/>
            <a:headEnd type="none" w="med" len="med"/>
            <a:tailEnd type="none" w="med" len="med"/>
          </a:ln>
        </p:spPr>
      </p:cxnSp>
      <p:sp>
        <p:nvSpPr>
          <p:cNvPr id="69" name="Google Shape;69;p14"/>
          <p:cNvSpPr/>
          <p:nvPr/>
        </p:nvSpPr>
        <p:spPr>
          <a:xfrm>
            <a:off x="8055199" y="5277251"/>
            <a:ext cx="720000" cy="720000"/>
          </a:xfrm>
          <a:prstGeom prst="plus">
            <a:avLst>
              <a:gd name="adj" fmla="val 40260"/>
            </a:avLst>
          </a:prstGeom>
          <a:noFill/>
          <a:ln w="28575" cap="flat" cmpd="sng">
            <a:solidFill>
              <a:schemeClr val="bg1"/>
            </a:solidFill>
            <a:prstDash val="solid"/>
            <a:round/>
            <a:headEnd type="none" w="sm" len="sm"/>
            <a:tailEnd type="none" w="sm" len="sm"/>
          </a:ln>
        </p:spPr>
        <p:txBody>
          <a:bodyPr spcFirstLastPara="1" wrap="square" lIns="0" tIns="0" rIns="0" bIns="126000" anchor="ctr" anchorCtr="0">
            <a:noAutofit/>
          </a:bodyPr>
          <a:lstStyle/>
          <a:p>
            <a:pPr marL="0" lvl="0" indent="0" algn="ctr" rtl="0">
              <a:spcBef>
                <a:spcPts val="0"/>
              </a:spcBef>
              <a:spcAft>
                <a:spcPts val="0"/>
              </a:spcAft>
              <a:buNone/>
            </a:pPr>
            <a:r>
              <a:rPr lang="fr" sz="2000" b="1">
                <a:solidFill>
                  <a:schemeClr val="dk1"/>
                </a:solidFill>
              </a:rPr>
              <a:t>.</a:t>
            </a:r>
            <a:endParaRPr sz="2000" b="1">
              <a:solidFill>
                <a:schemeClr val="dk1"/>
              </a:solidFill>
            </a:endParaRPr>
          </a:p>
        </p:txBody>
      </p:sp>
      <p:sp>
        <p:nvSpPr>
          <p:cNvPr id="25" name="TextBox 24">
            <a:extLst>
              <a:ext uri="{FF2B5EF4-FFF2-40B4-BE49-F238E27FC236}">
                <a16:creationId xmlns:a16="http://schemas.microsoft.com/office/drawing/2014/main" xmlns="" id="{362EA0AA-FCDD-093D-37BA-90261762B51F}"/>
              </a:ext>
            </a:extLst>
          </p:cNvPr>
          <p:cNvSpPr txBox="1"/>
          <p:nvPr/>
        </p:nvSpPr>
        <p:spPr>
          <a:xfrm>
            <a:off x="2435296" y="356146"/>
            <a:ext cx="5095321" cy="400110"/>
          </a:xfrm>
          <a:prstGeom prst="rect">
            <a:avLst/>
          </a:prstGeom>
          <a:noFill/>
        </p:spPr>
        <p:txBody>
          <a:bodyPr wrap="square">
            <a:spAutoFit/>
          </a:bodyPr>
          <a:lstStyle/>
          <a:p>
            <a:pPr marL="0" lvl="0" indent="0" algn="l" rtl="0">
              <a:spcBef>
                <a:spcPts val="0"/>
              </a:spcBef>
              <a:spcAft>
                <a:spcPts val="0"/>
              </a:spcAft>
              <a:buNone/>
            </a:pPr>
            <a:r>
              <a:rPr lang="en-GB" sz="2000" b="1" dirty="0"/>
              <a:t>JOINT OPERATIONS GRAPHIC</a:t>
            </a:r>
            <a:r>
              <a:rPr lang="en-GB" sz="2000" b="1" dirty="0">
                <a:solidFill>
                  <a:schemeClr val="dk1"/>
                </a:solidFill>
              </a:rPr>
              <a:t> [X]</a:t>
            </a:r>
            <a:endParaRPr lang="en-GB" sz="2000" b="1" dirty="0"/>
          </a:p>
        </p:txBody>
      </p:sp>
      <p:grpSp>
        <p:nvGrpSpPr>
          <p:cNvPr id="2" name="Group 1">
            <a:extLst>
              <a:ext uri="{FF2B5EF4-FFF2-40B4-BE49-F238E27FC236}">
                <a16:creationId xmlns:a16="http://schemas.microsoft.com/office/drawing/2014/main" xmlns="" id="{B6692789-B169-31FA-6EBC-AD2BD782FF1D}"/>
              </a:ext>
            </a:extLst>
          </p:cNvPr>
          <p:cNvGrpSpPr/>
          <p:nvPr/>
        </p:nvGrpSpPr>
        <p:grpSpPr>
          <a:xfrm>
            <a:off x="1" y="0"/>
            <a:ext cx="15119349" cy="1980670"/>
            <a:chOff x="1" y="0"/>
            <a:chExt cx="15119349" cy="1980670"/>
          </a:xfrm>
        </p:grpSpPr>
        <p:sp>
          <p:nvSpPr>
            <p:cNvPr id="4" name="TextBox 3">
              <a:extLst>
                <a:ext uri="{FF2B5EF4-FFF2-40B4-BE49-F238E27FC236}">
                  <a16:creationId xmlns:a16="http://schemas.microsoft.com/office/drawing/2014/main" xmlns="" id="{0FF24576-3226-15E8-83B9-C95F0BAE803C}"/>
                </a:ext>
              </a:extLst>
            </p:cNvPr>
            <p:cNvSpPr txBox="1"/>
            <p:nvPr/>
          </p:nvSpPr>
          <p:spPr>
            <a:xfrm>
              <a:off x="9114792" y="556201"/>
              <a:ext cx="2232531" cy="523220"/>
            </a:xfrm>
            <a:prstGeom prst="rect">
              <a:avLst/>
            </a:prstGeom>
            <a:noFill/>
          </p:spPr>
          <p:txBody>
            <a:bodyPr wrap="square">
              <a:spAutoFit/>
            </a:bodyPr>
            <a:lstStyle/>
            <a:p>
              <a:pPr marL="0" lvl="0" indent="0" algn="ctr" rtl="0">
                <a:spcBef>
                  <a:spcPts val="0"/>
                </a:spcBef>
                <a:spcAft>
                  <a:spcPts val="0"/>
                </a:spcAft>
                <a:buNone/>
              </a:pPr>
              <a:r>
                <a:rPr lang="en-GB" sz="1400" b="1" dirty="0"/>
                <a:t>MAP</a:t>
              </a:r>
            </a:p>
            <a:p>
              <a:pPr marL="0" lvl="0" indent="0" algn="ctr" rtl="0">
                <a:spcBef>
                  <a:spcPts val="0"/>
                </a:spcBef>
                <a:spcAft>
                  <a:spcPts val="0"/>
                </a:spcAft>
                <a:buNone/>
              </a:pPr>
              <a:r>
                <a:rPr lang="en-GB" sz="1400" b="1" dirty="0"/>
                <a:t>OVERVIEW</a:t>
              </a:r>
            </a:p>
          </p:txBody>
        </p:sp>
        <p:pic>
          <p:nvPicPr>
            <p:cNvPr id="5" name="Picture 3">
              <a:extLst>
                <a:ext uri="{FF2B5EF4-FFF2-40B4-BE49-F238E27FC236}">
                  <a16:creationId xmlns:a16="http://schemas.microsoft.com/office/drawing/2014/main" xmlns="" id="{28473F21-7F96-9C21-A5FC-C64B135FCDB0}"/>
                </a:ext>
              </a:extLst>
            </p:cNvPr>
            <p:cNvPicPr>
              <a:picLocks noChangeAspect="1" noChangeArrowheads="1"/>
            </p:cNvPicPr>
            <p:nvPr/>
          </p:nvPicPr>
          <p:blipFill>
            <a:blip r:embed="rId4" cstate="screen"/>
            <a:srcRect b="514"/>
            <a:stretch>
              <a:fillRect/>
            </a:stretch>
          </p:blipFill>
          <p:spPr bwMode="auto">
            <a:xfrm>
              <a:off x="9113720" y="17404"/>
              <a:ext cx="2249106" cy="1888331"/>
            </a:xfrm>
            <a:prstGeom prst="rect">
              <a:avLst/>
            </a:prstGeom>
            <a:noFill/>
            <a:ln w="9525">
              <a:solidFill>
                <a:schemeClr val="tx1"/>
              </a:solidFill>
              <a:miter lim="800000"/>
              <a:headEnd/>
              <a:tailEnd/>
            </a:ln>
            <a:effectLst/>
          </p:spPr>
        </p:pic>
        <p:grpSp>
          <p:nvGrpSpPr>
            <p:cNvPr id="6" name="Group 5">
              <a:extLst>
                <a:ext uri="{FF2B5EF4-FFF2-40B4-BE49-F238E27FC236}">
                  <a16:creationId xmlns:a16="http://schemas.microsoft.com/office/drawing/2014/main" xmlns="" id="{1FB6DC20-DE24-3B18-3AA7-B76D0D3B1FF5}"/>
                </a:ext>
              </a:extLst>
            </p:cNvPr>
            <p:cNvGrpSpPr/>
            <p:nvPr/>
          </p:nvGrpSpPr>
          <p:grpSpPr>
            <a:xfrm>
              <a:off x="1" y="0"/>
              <a:ext cx="15119349" cy="1921524"/>
              <a:chOff x="1" y="-1616"/>
              <a:chExt cx="15119349" cy="1921524"/>
            </a:xfrm>
          </p:grpSpPr>
          <p:sp>
            <p:nvSpPr>
              <p:cNvPr id="19" name="Rectangle 18">
                <a:extLst>
                  <a:ext uri="{FF2B5EF4-FFF2-40B4-BE49-F238E27FC236}">
                    <a16:creationId xmlns:a16="http://schemas.microsoft.com/office/drawing/2014/main" xmlns="" id="{988146CD-CAD7-6564-F231-28BC9695E58A}"/>
                  </a:ext>
                </a:extLst>
              </p:cNvPr>
              <p:cNvSpPr/>
              <p:nvPr/>
            </p:nvSpPr>
            <p:spPr>
              <a:xfrm>
                <a:off x="2447778" y="0"/>
                <a:ext cx="6668087" cy="787791"/>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0" name="Rectangle 19">
                <a:extLst>
                  <a:ext uri="{FF2B5EF4-FFF2-40B4-BE49-F238E27FC236}">
                    <a16:creationId xmlns:a16="http://schemas.microsoft.com/office/drawing/2014/main" xmlns="" id="{8072A095-9C41-53F0-C73B-F71FFDD8D6C9}"/>
                  </a:ext>
                </a:extLst>
              </p:cNvPr>
              <p:cNvSpPr/>
              <p:nvPr/>
            </p:nvSpPr>
            <p:spPr>
              <a:xfrm>
                <a:off x="2447567" y="787791"/>
                <a:ext cx="6668087" cy="1132117"/>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1" name="Rectangle 20">
                <a:extLst>
                  <a:ext uri="{FF2B5EF4-FFF2-40B4-BE49-F238E27FC236}">
                    <a16:creationId xmlns:a16="http://schemas.microsoft.com/office/drawing/2014/main" xmlns="" id="{39973DED-45F2-C7F2-2B95-206ABD443289}"/>
                  </a:ext>
                </a:extLst>
              </p:cNvPr>
              <p:cNvSpPr/>
              <p:nvPr/>
            </p:nvSpPr>
            <p:spPr>
              <a:xfrm>
                <a:off x="9115654" y="0"/>
                <a:ext cx="2251041" cy="1919908"/>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2" name="Rectangle 21">
                <a:extLst>
                  <a:ext uri="{FF2B5EF4-FFF2-40B4-BE49-F238E27FC236}">
                    <a16:creationId xmlns:a16="http://schemas.microsoft.com/office/drawing/2014/main" xmlns="" id="{95FE5B21-9733-4675-9070-0F8796B6E866}"/>
                  </a:ext>
                </a:extLst>
              </p:cNvPr>
              <p:cNvSpPr/>
              <p:nvPr/>
            </p:nvSpPr>
            <p:spPr>
              <a:xfrm>
                <a:off x="11366695" y="-1616"/>
                <a:ext cx="3752655" cy="787791"/>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3" name="Rectangle 22">
                <a:extLst>
                  <a:ext uri="{FF2B5EF4-FFF2-40B4-BE49-F238E27FC236}">
                    <a16:creationId xmlns:a16="http://schemas.microsoft.com/office/drawing/2014/main" xmlns="" id="{46491806-F3C7-DCB4-A7AE-C5EA91CBDC7C}"/>
                  </a:ext>
                </a:extLst>
              </p:cNvPr>
              <p:cNvSpPr/>
              <p:nvPr/>
            </p:nvSpPr>
            <p:spPr>
              <a:xfrm>
                <a:off x="11366694" y="786175"/>
                <a:ext cx="3752655" cy="1133733"/>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4" name="Rectangle 23">
                <a:extLst>
                  <a:ext uri="{FF2B5EF4-FFF2-40B4-BE49-F238E27FC236}">
                    <a16:creationId xmlns:a16="http://schemas.microsoft.com/office/drawing/2014/main" xmlns="" id="{176FD591-0DCC-3EA4-DD32-8FD7E158C68D}"/>
                  </a:ext>
                </a:extLst>
              </p:cNvPr>
              <p:cNvSpPr/>
              <p:nvPr/>
            </p:nvSpPr>
            <p:spPr>
              <a:xfrm>
                <a:off x="1" y="0"/>
                <a:ext cx="2446916" cy="1919908"/>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grpSp>
        <p:sp>
          <p:nvSpPr>
            <p:cNvPr id="7" name="TextBox 6">
              <a:extLst>
                <a:ext uri="{FF2B5EF4-FFF2-40B4-BE49-F238E27FC236}">
                  <a16:creationId xmlns:a16="http://schemas.microsoft.com/office/drawing/2014/main" xmlns="" id="{1C3D7749-9927-4F10-38CE-C9492E442001}"/>
                </a:ext>
              </a:extLst>
            </p:cNvPr>
            <p:cNvSpPr txBox="1"/>
            <p:nvPr/>
          </p:nvSpPr>
          <p:spPr>
            <a:xfrm>
              <a:off x="2446917" y="21481"/>
              <a:ext cx="6650438" cy="400110"/>
            </a:xfrm>
            <a:prstGeom prst="rect">
              <a:avLst/>
            </a:prstGeom>
            <a:noFill/>
          </p:spPr>
          <p:txBody>
            <a:bodyPr wrap="square">
              <a:spAutoFit/>
            </a:bodyPr>
            <a:lstStyle/>
            <a:p>
              <a:pPr marL="0" lvl="0" indent="0" algn="l" rtl="0">
                <a:spcBef>
                  <a:spcPts val="0"/>
                </a:spcBef>
                <a:spcAft>
                  <a:spcPts val="0"/>
                </a:spcAft>
                <a:buNone/>
              </a:pPr>
              <a:r>
                <a:rPr lang="en-GB" sz="2000" b="1" dirty="0"/>
                <a:t>HQ Supreme High Command, SRN</a:t>
              </a:r>
            </a:p>
          </p:txBody>
        </p:sp>
        <p:sp>
          <p:nvSpPr>
            <p:cNvPr id="8" name="TextBox 7">
              <a:extLst>
                <a:ext uri="{FF2B5EF4-FFF2-40B4-BE49-F238E27FC236}">
                  <a16:creationId xmlns:a16="http://schemas.microsoft.com/office/drawing/2014/main" xmlns="" id="{00437415-4F86-B3A6-614C-0EFD9B2A8785}"/>
                </a:ext>
              </a:extLst>
            </p:cNvPr>
            <p:cNvSpPr txBox="1"/>
            <p:nvPr/>
          </p:nvSpPr>
          <p:spPr>
            <a:xfrm>
              <a:off x="2429057" y="945322"/>
              <a:ext cx="4687502" cy="784830"/>
            </a:xfrm>
            <a:prstGeom prst="rect">
              <a:avLst/>
            </a:prstGeom>
            <a:noFill/>
          </p:spPr>
          <p:txBody>
            <a:bodyPr wrap="none" rtlCol="0" anchor="ctr">
              <a:spAutoFit/>
            </a:bodyPr>
            <a:lstStyle/>
            <a:p>
              <a:pPr marL="0" lvl="0" indent="0" algn="l" rtl="0">
                <a:spcBef>
                  <a:spcPts val="0"/>
                </a:spcBef>
                <a:spcAft>
                  <a:spcPts val="0"/>
                </a:spcAft>
                <a:buNone/>
              </a:pPr>
              <a:r>
                <a:rPr lang="en-GB" sz="1500" b="1" dirty="0"/>
                <a:t>BE: SRNTGT105  CATCODE: 11</a:t>
              </a:r>
            </a:p>
            <a:p>
              <a:pPr marL="0" lvl="0" indent="0" algn="l" rtl="0">
                <a:spcBef>
                  <a:spcPts val="0"/>
                </a:spcBef>
                <a:spcAft>
                  <a:spcPts val="0"/>
                </a:spcAft>
                <a:buNone/>
              </a:pPr>
              <a:r>
                <a:rPr lang="en-GB" sz="1500" b="1" dirty="0"/>
                <a:t>MIDB GEO: </a:t>
              </a:r>
              <a:r>
                <a:rPr lang="pt-BR" sz="1500" b="1" dirty="0"/>
                <a:t>N 68 57.984 E 033 04.037,SRNTGT105</a:t>
              </a:r>
              <a:endParaRPr lang="en-GB" sz="1500" b="1" dirty="0"/>
            </a:p>
            <a:p>
              <a:pPr marL="0" lvl="0" indent="0" algn="l" rtl="0">
                <a:spcBef>
                  <a:spcPts val="0"/>
                </a:spcBef>
                <a:spcAft>
                  <a:spcPts val="0"/>
                </a:spcAft>
                <a:buNone/>
              </a:pPr>
              <a:r>
                <a:rPr lang="en-GB" sz="1500" b="1" dirty="0"/>
                <a:t>ICOD: 2011-JUL-06 DOI:2011-JUL-06</a:t>
              </a:r>
            </a:p>
          </p:txBody>
        </p:sp>
        <p:sp>
          <p:nvSpPr>
            <p:cNvPr id="9" name="TextBox 8">
              <a:extLst>
                <a:ext uri="{FF2B5EF4-FFF2-40B4-BE49-F238E27FC236}">
                  <a16:creationId xmlns:a16="http://schemas.microsoft.com/office/drawing/2014/main" xmlns="" id="{2A9E2DBE-280F-92D2-78BC-BBDC58DD68FE}"/>
                </a:ext>
              </a:extLst>
            </p:cNvPr>
            <p:cNvSpPr txBox="1"/>
            <p:nvPr/>
          </p:nvSpPr>
          <p:spPr>
            <a:xfrm>
              <a:off x="11364760" y="79905"/>
              <a:ext cx="3752655" cy="707886"/>
            </a:xfrm>
            <a:prstGeom prst="rect">
              <a:avLst/>
            </a:prstGeom>
            <a:noFill/>
          </p:spPr>
          <p:txBody>
            <a:bodyPr wrap="square">
              <a:spAutoFit/>
            </a:bodyPr>
            <a:lstStyle/>
            <a:p>
              <a:pPr marL="0" lvl="0" indent="0" algn="ctr" rtl="0">
                <a:spcBef>
                  <a:spcPts val="0"/>
                </a:spcBef>
                <a:spcAft>
                  <a:spcPts val="0"/>
                </a:spcAft>
                <a:buNone/>
              </a:pPr>
              <a:r>
                <a:rPr lang="en-GB" sz="2000" b="1" dirty="0"/>
                <a:t>OPAC CLASSIFIED</a:t>
              </a:r>
              <a:br>
                <a:rPr lang="en-GB" sz="2000" b="1" dirty="0"/>
              </a:br>
              <a:r>
                <a:rPr lang="en-GB" sz="2000" b="1" dirty="0"/>
                <a:t>REL TO CJTF-23</a:t>
              </a:r>
            </a:p>
          </p:txBody>
        </p:sp>
        <p:sp>
          <p:nvSpPr>
            <p:cNvPr id="10" name="TextBox 9">
              <a:extLst>
                <a:ext uri="{FF2B5EF4-FFF2-40B4-BE49-F238E27FC236}">
                  <a16:creationId xmlns:a16="http://schemas.microsoft.com/office/drawing/2014/main" xmlns="" id="{9A767ACF-32F1-CA50-851A-7BB15293655A}"/>
                </a:ext>
              </a:extLst>
            </p:cNvPr>
            <p:cNvSpPr txBox="1"/>
            <p:nvPr/>
          </p:nvSpPr>
          <p:spPr>
            <a:xfrm>
              <a:off x="11347323" y="1112228"/>
              <a:ext cx="3770092" cy="323165"/>
            </a:xfrm>
            <a:prstGeom prst="rect">
              <a:avLst/>
            </a:prstGeom>
            <a:noFill/>
          </p:spPr>
          <p:txBody>
            <a:bodyPr wrap="square">
              <a:spAutoFit/>
            </a:bodyPr>
            <a:lstStyle/>
            <a:p>
              <a:pPr marL="0" lvl="0" indent="0" algn="ctr" rtl="0">
                <a:spcBef>
                  <a:spcPts val="0"/>
                </a:spcBef>
                <a:spcAft>
                  <a:spcPts val="0"/>
                </a:spcAft>
                <a:buNone/>
              </a:pPr>
              <a:r>
                <a:rPr lang="en-GB" sz="1500" b="1" dirty="0"/>
                <a:t>DECL ON: 2061-JUL-06</a:t>
              </a:r>
            </a:p>
          </p:txBody>
        </p:sp>
        <p:pic>
          <p:nvPicPr>
            <p:cNvPr id="14" name="Picture 13" descr="D:\GIT PROJECTS\OPAT-background\Virtual Intelligence Service only logo.PNG">
              <a:extLst>
                <a:ext uri="{FF2B5EF4-FFF2-40B4-BE49-F238E27FC236}">
                  <a16:creationId xmlns:a16="http://schemas.microsoft.com/office/drawing/2014/main" xmlns="" id="{323BC842-6461-F2E7-880B-A37329B9B88D}"/>
                </a:ext>
              </a:extLst>
            </p:cNvPr>
            <p:cNvPicPr>
              <a:picLocks noChangeAspect="1" noChangeArrowheads="1"/>
            </p:cNvPicPr>
            <p:nvPr/>
          </p:nvPicPr>
          <p:blipFill>
            <a:blip r:embed="rId5"/>
            <a:srcRect/>
            <a:stretch>
              <a:fillRect/>
            </a:stretch>
          </p:blipFill>
          <p:spPr bwMode="auto">
            <a:xfrm>
              <a:off x="108686" y="21695"/>
              <a:ext cx="2225675" cy="1958975"/>
            </a:xfrm>
            <a:prstGeom prst="rect">
              <a:avLst/>
            </a:prstGeom>
            <a:noFill/>
          </p:spPr>
        </p:pic>
        <p:sp>
          <p:nvSpPr>
            <p:cNvPr id="15" name="Rektangel 11">
              <a:extLst>
                <a:ext uri="{FF2B5EF4-FFF2-40B4-BE49-F238E27FC236}">
                  <a16:creationId xmlns:a16="http://schemas.microsoft.com/office/drawing/2014/main" xmlns="" id="{E2A34B7B-C71F-B46B-1D27-EF341F7393EB}"/>
                </a:ext>
              </a:extLst>
            </p:cNvPr>
            <p:cNvSpPr/>
            <p:nvPr/>
          </p:nvSpPr>
          <p:spPr>
            <a:xfrm>
              <a:off x="10120486" y="814693"/>
              <a:ext cx="118753" cy="130629"/>
            </a:xfrm>
            <a:prstGeom prst="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6" name="Group 25">
            <a:extLst>
              <a:ext uri="{FF2B5EF4-FFF2-40B4-BE49-F238E27FC236}">
                <a16:creationId xmlns:a16="http://schemas.microsoft.com/office/drawing/2014/main" xmlns="" id="{9689C963-FBFE-F6A6-8CB8-ED90E7F3E0DA}"/>
              </a:ext>
            </a:extLst>
          </p:cNvPr>
          <p:cNvGrpSpPr/>
          <p:nvPr/>
        </p:nvGrpSpPr>
        <p:grpSpPr>
          <a:xfrm>
            <a:off x="14195180" y="2629410"/>
            <a:ext cx="559046" cy="692832"/>
            <a:chOff x="15526400" y="3343535"/>
            <a:chExt cx="1172983" cy="1324523"/>
          </a:xfrm>
        </p:grpSpPr>
        <p:sp>
          <p:nvSpPr>
            <p:cNvPr id="27" name="Freeform: Shape 26">
              <a:extLst>
                <a:ext uri="{FF2B5EF4-FFF2-40B4-BE49-F238E27FC236}">
                  <a16:creationId xmlns:a16="http://schemas.microsoft.com/office/drawing/2014/main" xmlns="" id="{602570C7-2CFF-E39E-7C48-3B7A17B5C88E}"/>
                </a:ext>
              </a:extLst>
            </p:cNvPr>
            <p:cNvSpPr/>
            <p:nvPr/>
          </p:nvSpPr>
          <p:spPr>
            <a:xfrm>
              <a:off x="15526400" y="3343535"/>
              <a:ext cx="1172983" cy="1324523"/>
            </a:xfrm>
            <a:custGeom>
              <a:avLst/>
              <a:gdLst>
                <a:gd name="connsiteX0" fmla="*/ 351692 w 731520"/>
                <a:gd name="connsiteY0" fmla="*/ 0 h 858129"/>
                <a:gd name="connsiteX1" fmla="*/ 0 w 731520"/>
                <a:gd name="connsiteY1" fmla="*/ 858129 h 858129"/>
                <a:gd name="connsiteX2" fmla="*/ 337624 w 731520"/>
                <a:gd name="connsiteY2" fmla="*/ 647114 h 858129"/>
                <a:gd name="connsiteX3" fmla="*/ 731520 w 731520"/>
                <a:gd name="connsiteY3" fmla="*/ 844061 h 858129"/>
                <a:gd name="connsiteX4" fmla="*/ 351692 w 731520"/>
                <a:gd name="connsiteY4" fmla="*/ 0 h 858129"/>
                <a:gd name="connsiteX0" fmla="*/ 394761 w 731520"/>
                <a:gd name="connsiteY0" fmla="*/ 0 h 992212"/>
                <a:gd name="connsiteX1" fmla="*/ 0 w 731520"/>
                <a:gd name="connsiteY1" fmla="*/ 992212 h 992212"/>
                <a:gd name="connsiteX2" fmla="*/ 337624 w 731520"/>
                <a:gd name="connsiteY2" fmla="*/ 781197 h 992212"/>
                <a:gd name="connsiteX3" fmla="*/ 731520 w 731520"/>
                <a:gd name="connsiteY3" fmla="*/ 978144 h 992212"/>
                <a:gd name="connsiteX4" fmla="*/ 394761 w 731520"/>
                <a:gd name="connsiteY4" fmla="*/ 0 h 992212"/>
                <a:gd name="connsiteX0" fmla="*/ 383994 w 731520"/>
                <a:gd name="connsiteY0" fmla="*/ 0 h 992212"/>
                <a:gd name="connsiteX1" fmla="*/ 0 w 731520"/>
                <a:gd name="connsiteY1" fmla="*/ 992212 h 992212"/>
                <a:gd name="connsiteX2" fmla="*/ 337624 w 731520"/>
                <a:gd name="connsiteY2" fmla="*/ 781197 h 992212"/>
                <a:gd name="connsiteX3" fmla="*/ 731520 w 731520"/>
                <a:gd name="connsiteY3" fmla="*/ 978144 h 992212"/>
                <a:gd name="connsiteX4" fmla="*/ 383994 w 731520"/>
                <a:gd name="connsiteY4" fmla="*/ 0 h 992212"/>
                <a:gd name="connsiteX0" fmla="*/ 383994 w 957635"/>
                <a:gd name="connsiteY0" fmla="*/ 0 h 1313351"/>
                <a:gd name="connsiteX1" fmla="*/ 0 w 957635"/>
                <a:gd name="connsiteY1" fmla="*/ 992212 h 1313351"/>
                <a:gd name="connsiteX2" fmla="*/ 337624 w 957635"/>
                <a:gd name="connsiteY2" fmla="*/ 781197 h 1313351"/>
                <a:gd name="connsiteX3" fmla="*/ 957635 w 957635"/>
                <a:gd name="connsiteY3" fmla="*/ 1313351 h 1313351"/>
                <a:gd name="connsiteX4" fmla="*/ 383994 w 957635"/>
                <a:gd name="connsiteY4" fmla="*/ 0 h 1313351"/>
                <a:gd name="connsiteX0" fmla="*/ 599342 w 1172983"/>
                <a:gd name="connsiteY0" fmla="*/ 0 h 1313351"/>
                <a:gd name="connsiteX1" fmla="*/ 0 w 1172983"/>
                <a:gd name="connsiteY1" fmla="*/ 1305071 h 1313351"/>
                <a:gd name="connsiteX2" fmla="*/ 552972 w 1172983"/>
                <a:gd name="connsiteY2" fmla="*/ 781197 h 1313351"/>
                <a:gd name="connsiteX3" fmla="*/ 1172983 w 1172983"/>
                <a:gd name="connsiteY3" fmla="*/ 1313351 h 1313351"/>
                <a:gd name="connsiteX4" fmla="*/ 599342 w 1172983"/>
                <a:gd name="connsiteY4" fmla="*/ 0 h 1313351"/>
                <a:gd name="connsiteX0" fmla="*/ 599342 w 1172983"/>
                <a:gd name="connsiteY0" fmla="*/ 0 h 1313351"/>
                <a:gd name="connsiteX1" fmla="*/ 0 w 1172983"/>
                <a:gd name="connsiteY1" fmla="*/ 1305071 h 1313351"/>
                <a:gd name="connsiteX2" fmla="*/ 574507 w 1172983"/>
                <a:gd name="connsiteY2" fmla="*/ 982322 h 1313351"/>
                <a:gd name="connsiteX3" fmla="*/ 1172983 w 1172983"/>
                <a:gd name="connsiteY3" fmla="*/ 1313351 h 1313351"/>
                <a:gd name="connsiteX4" fmla="*/ 599342 w 1172983"/>
                <a:gd name="connsiteY4" fmla="*/ 0 h 1313351"/>
                <a:gd name="connsiteX0" fmla="*/ 599342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99342 w 1172983"/>
                <a:gd name="connsiteY4" fmla="*/ 0 h 1302177"/>
                <a:gd name="connsiteX0" fmla="*/ 599342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99342 w 1172983"/>
                <a:gd name="connsiteY4" fmla="*/ 0 h 1302177"/>
                <a:gd name="connsiteX0" fmla="*/ 567040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67040 w 1172983"/>
                <a:gd name="connsiteY4" fmla="*/ 0 h 1302177"/>
                <a:gd name="connsiteX0" fmla="*/ 567040 w 1172983"/>
                <a:gd name="connsiteY0" fmla="*/ 0 h 1291003"/>
                <a:gd name="connsiteX1" fmla="*/ 0 w 1172983"/>
                <a:gd name="connsiteY1" fmla="*/ 1282723 h 1291003"/>
                <a:gd name="connsiteX2" fmla="*/ 574507 w 1172983"/>
                <a:gd name="connsiteY2" fmla="*/ 959974 h 1291003"/>
                <a:gd name="connsiteX3" fmla="*/ 1172983 w 1172983"/>
                <a:gd name="connsiteY3" fmla="*/ 1291003 h 1291003"/>
                <a:gd name="connsiteX4" fmla="*/ 567040 w 1172983"/>
                <a:gd name="connsiteY4" fmla="*/ 0 h 1291003"/>
                <a:gd name="connsiteX0" fmla="*/ 577807 w 1172983"/>
                <a:gd name="connsiteY0" fmla="*/ 0 h 1190441"/>
                <a:gd name="connsiteX1" fmla="*/ 0 w 1172983"/>
                <a:gd name="connsiteY1" fmla="*/ 1182161 h 1190441"/>
                <a:gd name="connsiteX2" fmla="*/ 574507 w 1172983"/>
                <a:gd name="connsiteY2" fmla="*/ 859412 h 1190441"/>
                <a:gd name="connsiteX3" fmla="*/ 1172983 w 1172983"/>
                <a:gd name="connsiteY3" fmla="*/ 1190441 h 1190441"/>
                <a:gd name="connsiteX4" fmla="*/ 577807 w 1172983"/>
                <a:gd name="connsiteY4" fmla="*/ 0 h 1190441"/>
                <a:gd name="connsiteX0" fmla="*/ 577807 w 1172983"/>
                <a:gd name="connsiteY0" fmla="*/ 0 h 933449"/>
                <a:gd name="connsiteX1" fmla="*/ 0 w 1172983"/>
                <a:gd name="connsiteY1" fmla="*/ 925169 h 933449"/>
                <a:gd name="connsiteX2" fmla="*/ 574507 w 1172983"/>
                <a:gd name="connsiteY2" fmla="*/ 602420 h 933449"/>
                <a:gd name="connsiteX3" fmla="*/ 1172983 w 1172983"/>
                <a:gd name="connsiteY3" fmla="*/ 933449 h 933449"/>
                <a:gd name="connsiteX4" fmla="*/ 577807 w 1172983"/>
                <a:gd name="connsiteY4" fmla="*/ 0 h 933449"/>
                <a:gd name="connsiteX0" fmla="*/ 599342 w 1172983"/>
                <a:gd name="connsiteY0" fmla="*/ 0 h 1324524"/>
                <a:gd name="connsiteX1" fmla="*/ 0 w 1172983"/>
                <a:gd name="connsiteY1" fmla="*/ 1316244 h 1324524"/>
                <a:gd name="connsiteX2" fmla="*/ 574507 w 1172983"/>
                <a:gd name="connsiteY2" fmla="*/ 993495 h 1324524"/>
                <a:gd name="connsiteX3" fmla="*/ 1172983 w 1172983"/>
                <a:gd name="connsiteY3" fmla="*/ 1324524 h 1324524"/>
                <a:gd name="connsiteX4" fmla="*/ 599342 w 1172983"/>
                <a:gd name="connsiteY4" fmla="*/ 0 h 13245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72983" h="1324524">
                  <a:moveTo>
                    <a:pt x="599342" y="0"/>
                  </a:moveTo>
                  <a:lnTo>
                    <a:pt x="0" y="1316244"/>
                  </a:lnTo>
                  <a:lnTo>
                    <a:pt x="574507" y="993495"/>
                  </a:lnTo>
                  <a:lnTo>
                    <a:pt x="1172983" y="1324524"/>
                  </a:lnTo>
                  <a:lnTo>
                    <a:pt x="599342" y="0"/>
                  </a:lnTo>
                  <a:close/>
                </a:path>
              </a:pathLst>
            </a:custGeom>
            <a:solidFill>
              <a:schemeClr val="bg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8" name="Google Shape;66;p14">
              <a:extLst>
                <a:ext uri="{FF2B5EF4-FFF2-40B4-BE49-F238E27FC236}">
                  <a16:creationId xmlns:a16="http://schemas.microsoft.com/office/drawing/2014/main" xmlns="" id="{D398E2B3-4A72-194D-3028-FC7A0B3599A2}"/>
                </a:ext>
              </a:extLst>
            </p:cNvPr>
            <p:cNvSpPr txBox="1"/>
            <p:nvPr/>
          </p:nvSpPr>
          <p:spPr>
            <a:xfrm>
              <a:off x="15716513" y="3587815"/>
              <a:ext cx="502201" cy="649847"/>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fr" sz="2400" b="1" dirty="0">
                  <a:solidFill>
                    <a:sysClr val="windowText" lastClr="000000"/>
                  </a:solidFill>
                </a:rPr>
                <a:t>N</a:t>
              </a:r>
              <a:endParaRPr sz="2400" b="1" dirty="0">
                <a:solidFill>
                  <a:sysClr val="windowText" lastClr="000000"/>
                </a:solidFill>
              </a:endParaRPr>
            </a:p>
          </p:txBody>
        </p:sp>
      </p:gr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show="0">
  <p:cSld>
    <p:spTree>
      <p:nvGrpSpPr>
        <p:cNvPr id="1" name="Shape 273"/>
        <p:cNvGrpSpPr/>
        <p:nvPr/>
      </p:nvGrpSpPr>
      <p:grpSpPr>
        <a:xfrm>
          <a:off x="0" y="0"/>
          <a:ext cx="0" cy="0"/>
          <a:chOff x="0" y="0"/>
          <a:chExt cx="0" cy="0"/>
        </a:xfrm>
      </p:grpSpPr>
      <p:sp>
        <p:nvSpPr>
          <p:cNvPr id="274" name="Google Shape;274;p27"/>
          <p:cNvSpPr txBox="1"/>
          <p:nvPr/>
        </p:nvSpPr>
        <p:spPr>
          <a:xfrm>
            <a:off x="0" y="51275"/>
            <a:ext cx="15120000" cy="1884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fr" sz="4200" b="1" u="sng" dirty="0">
                <a:solidFill>
                  <a:schemeClr val="dk1"/>
                </a:solidFill>
              </a:rPr>
              <a:t>RISK ESTIMATE DISTANCES</a:t>
            </a:r>
            <a:endParaRPr sz="4200" b="1" u="sng">
              <a:solidFill>
                <a:schemeClr val="dk1"/>
              </a:solidFill>
            </a:endParaRPr>
          </a:p>
        </p:txBody>
      </p:sp>
      <p:pic>
        <p:nvPicPr>
          <p:cNvPr id="276" name="Google Shape;276;p27">
            <a:hlinkClick r:id="rId3"/>
          </p:cNvPr>
          <p:cNvPicPr preferRelativeResize="0"/>
          <p:nvPr/>
        </p:nvPicPr>
        <p:blipFill rotWithShape="1">
          <a:blip r:embed="rId4">
            <a:alphaModFix/>
          </a:blip>
          <a:srcRect r="-2532" b="-2501"/>
          <a:stretch/>
        </p:blipFill>
        <p:spPr>
          <a:xfrm>
            <a:off x="435875" y="164488"/>
            <a:ext cx="1575817" cy="1620000"/>
          </a:xfrm>
          <a:prstGeom prst="rect">
            <a:avLst/>
          </a:prstGeom>
          <a:noFill/>
          <a:ln>
            <a:noFill/>
          </a:ln>
        </p:spPr>
      </p:pic>
      <p:graphicFrame>
        <p:nvGraphicFramePr>
          <p:cNvPr id="4" name="Tabell 3"/>
          <p:cNvGraphicFramePr>
            <a:graphicFrameLocks noGrp="1"/>
          </p:cNvGraphicFramePr>
          <p:nvPr/>
        </p:nvGraphicFramePr>
        <p:xfrm>
          <a:off x="4825999" y="2454116"/>
          <a:ext cx="5467350" cy="5783580"/>
        </p:xfrm>
        <a:graphic>
          <a:graphicData uri="http://schemas.openxmlformats.org/drawingml/2006/table">
            <a:tbl>
              <a:tblPr/>
              <a:tblGrid>
                <a:gridCol w="1328592">
                  <a:extLst>
                    <a:ext uri="{9D8B030D-6E8A-4147-A177-3AD203B41FA5}">
                      <a16:colId xmlns:a16="http://schemas.microsoft.com/office/drawing/2014/main" xmlns="" val="20000"/>
                    </a:ext>
                  </a:extLst>
                </a:gridCol>
                <a:gridCol w="3149138">
                  <a:extLst>
                    <a:ext uri="{9D8B030D-6E8A-4147-A177-3AD203B41FA5}">
                      <a16:colId xmlns:a16="http://schemas.microsoft.com/office/drawing/2014/main" xmlns="" val="20001"/>
                    </a:ext>
                  </a:extLst>
                </a:gridCol>
                <a:gridCol w="989620">
                  <a:extLst>
                    <a:ext uri="{9D8B030D-6E8A-4147-A177-3AD203B41FA5}">
                      <a16:colId xmlns:a16="http://schemas.microsoft.com/office/drawing/2014/main" xmlns="" val="20002"/>
                    </a:ext>
                  </a:extLst>
                </a:gridCol>
              </a:tblGrid>
              <a:tr h="0">
                <a:tc>
                  <a:txBody>
                    <a:bodyPr/>
                    <a:lstStyle/>
                    <a:p>
                      <a:pPr algn="ctr">
                        <a:lnSpc>
                          <a:spcPct val="115000"/>
                        </a:lnSpc>
                        <a:spcAft>
                          <a:spcPts val="0"/>
                        </a:spcAft>
                      </a:pPr>
                      <a:r>
                        <a:rPr lang="en-US" sz="1100" b="1">
                          <a:latin typeface="Arial"/>
                          <a:ea typeface="Times New Roman"/>
                          <a:cs typeface="Arial"/>
                        </a:rPr>
                        <a:t>Weapon </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BFBFBF"/>
                    </a:solidFill>
                  </a:tcPr>
                </a:tc>
                <a:tc>
                  <a:txBody>
                    <a:bodyPr/>
                    <a:lstStyle/>
                    <a:p>
                      <a:pPr algn="ctr">
                        <a:lnSpc>
                          <a:spcPct val="115000"/>
                        </a:lnSpc>
                        <a:spcAft>
                          <a:spcPts val="0"/>
                        </a:spcAft>
                      </a:pPr>
                      <a:r>
                        <a:rPr lang="en-US" sz="1100" b="1">
                          <a:latin typeface="Arial"/>
                          <a:ea typeface="Times New Roman"/>
                          <a:cs typeface="Arial"/>
                        </a:rPr>
                        <a:t>Description</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BFBFBF"/>
                    </a:solidFill>
                  </a:tcPr>
                </a:tc>
                <a:tc>
                  <a:txBody>
                    <a:bodyPr/>
                    <a:lstStyle/>
                    <a:p>
                      <a:pPr algn="ctr">
                        <a:lnSpc>
                          <a:spcPct val="115000"/>
                        </a:lnSpc>
                        <a:spcAft>
                          <a:spcPts val="0"/>
                        </a:spcAft>
                      </a:pPr>
                      <a:r>
                        <a:rPr lang="en-US" sz="1100" b="1">
                          <a:latin typeface="Arial"/>
                          <a:ea typeface="Times New Roman"/>
                          <a:cs typeface="Arial"/>
                        </a:rPr>
                        <a:t>0,1 % PI</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BFBFBF"/>
                    </a:solidFill>
                  </a:tcPr>
                </a:tc>
                <a:extLst>
                  <a:ext uri="{0D108BD9-81ED-4DB2-BD59-A6C34878D82A}">
                    <a16:rowId xmlns:a16="http://schemas.microsoft.com/office/drawing/2014/main" xmlns="" val="10000"/>
                  </a:ext>
                </a:extLst>
              </a:tr>
              <a:tr h="0">
                <a:tc>
                  <a:txBody>
                    <a:bodyPr/>
                    <a:lstStyle/>
                    <a:p>
                      <a:pPr marL="457200">
                        <a:lnSpc>
                          <a:spcPct val="115000"/>
                        </a:lnSpc>
                        <a:spcAft>
                          <a:spcPts val="0"/>
                        </a:spcAft>
                      </a:pPr>
                      <a:r>
                        <a:rPr lang="en-US" sz="1100" b="1">
                          <a:latin typeface="Arial"/>
                          <a:ea typeface="Times New Roman"/>
                          <a:cs typeface="Arial"/>
                        </a:rPr>
                        <a:t>MK-82</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500Ibs</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200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01"/>
                  </a:ext>
                </a:extLst>
              </a:tr>
              <a:tr h="0">
                <a:tc>
                  <a:txBody>
                    <a:bodyPr/>
                    <a:lstStyle/>
                    <a:p>
                      <a:pPr marL="457200">
                        <a:lnSpc>
                          <a:spcPct val="115000"/>
                        </a:lnSpc>
                        <a:spcAft>
                          <a:spcPts val="0"/>
                        </a:spcAft>
                      </a:pPr>
                      <a:r>
                        <a:rPr lang="en-US" sz="1100" b="1">
                          <a:latin typeface="Arial"/>
                          <a:ea typeface="Times New Roman"/>
                          <a:cs typeface="Arial"/>
                        </a:rPr>
                        <a:t>MK-83</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1000Ibs</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250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02"/>
                  </a:ext>
                </a:extLst>
              </a:tr>
              <a:tr h="0">
                <a:tc>
                  <a:txBody>
                    <a:bodyPr/>
                    <a:lstStyle/>
                    <a:p>
                      <a:pPr marL="457200">
                        <a:lnSpc>
                          <a:spcPct val="115000"/>
                        </a:lnSpc>
                        <a:spcAft>
                          <a:spcPts val="0"/>
                        </a:spcAft>
                      </a:pPr>
                      <a:r>
                        <a:rPr lang="en-US" sz="1100" b="1">
                          <a:latin typeface="Arial"/>
                          <a:ea typeface="Times New Roman"/>
                          <a:cs typeface="Arial"/>
                        </a:rPr>
                        <a:t>MK-84</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2000Ibs</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dirty="0">
                          <a:latin typeface="Arial"/>
                          <a:ea typeface="Times New Roman"/>
                          <a:cs typeface="Arial"/>
                        </a:rPr>
                        <a:t>300</a:t>
                      </a:r>
                      <a:endParaRPr lang="nb-NO" sz="1100" dirty="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03"/>
                  </a:ext>
                </a:extLst>
              </a:tr>
              <a:tr h="0">
                <a:tc>
                  <a:txBody>
                    <a:bodyPr/>
                    <a:lstStyle/>
                    <a:p>
                      <a:pPr marL="457200">
                        <a:lnSpc>
                          <a:spcPct val="115000"/>
                        </a:lnSpc>
                        <a:spcAft>
                          <a:spcPts val="0"/>
                        </a:spcAft>
                      </a:pPr>
                      <a:r>
                        <a:rPr lang="en-US" sz="1100" b="1">
                          <a:latin typeface="Arial"/>
                          <a:ea typeface="Times New Roman"/>
                          <a:cs typeface="Arial"/>
                        </a:rPr>
                        <a:t>GBU-12</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500Ibs, laserguided</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150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04"/>
                  </a:ext>
                </a:extLst>
              </a:tr>
              <a:tr h="0">
                <a:tc>
                  <a:txBody>
                    <a:bodyPr/>
                    <a:lstStyle/>
                    <a:p>
                      <a:pPr marL="457200">
                        <a:lnSpc>
                          <a:spcPct val="115000"/>
                        </a:lnSpc>
                        <a:spcAft>
                          <a:spcPts val="0"/>
                        </a:spcAft>
                      </a:pPr>
                      <a:r>
                        <a:rPr lang="en-US" sz="1100" b="1">
                          <a:latin typeface="Arial"/>
                          <a:ea typeface="Times New Roman"/>
                          <a:cs typeface="Arial"/>
                        </a:rPr>
                        <a:t>GBU-16</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1000Ibs laserguided</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200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05"/>
                  </a:ext>
                </a:extLst>
              </a:tr>
              <a:tr h="0">
                <a:tc>
                  <a:txBody>
                    <a:bodyPr/>
                    <a:lstStyle/>
                    <a:p>
                      <a:pPr marL="457200">
                        <a:lnSpc>
                          <a:spcPct val="115000"/>
                        </a:lnSpc>
                        <a:spcAft>
                          <a:spcPts val="0"/>
                        </a:spcAft>
                      </a:pPr>
                      <a:r>
                        <a:rPr lang="en-US" sz="1100" b="1">
                          <a:latin typeface="Arial"/>
                          <a:ea typeface="Times New Roman"/>
                          <a:cs typeface="Arial"/>
                        </a:rPr>
                        <a:t>GBU-10</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2000Ibs, laserguided</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250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06"/>
                  </a:ext>
                </a:extLst>
              </a:tr>
              <a:tr h="0">
                <a:tc>
                  <a:txBody>
                    <a:bodyPr/>
                    <a:lstStyle/>
                    <a:p>
                      <a:pPr marL="457200">
                        <a:lnSpc>
                          <a:spcPct val="115000"/>
                        </a:lnSpc>
                        <a:spcAft>
                          <a:spcPts val="0"/>
                        </a:spcAft>
                      </a:pPr>
                      <a:r>
                        <a:rPr lang="en-US" sz="1100" b="1">
                          <a:latin typeface="Arial"/>
                          <a:ea typeface="Times New Roman"/>
                          <a:cs typeface="Arial"/>
                        </a:rPr>
                        <a:t>GBU-24</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2000Ibs, laserguided, PAweway III, BLU-109</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250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07"/>
                  </a:ext>
                </a:extLst>
              </a:tr>
              <a:tr h="0">
                <a:tc>
                  <a:txBody>
                    <a:bodyPr/>
                    <a:lstStyle/>
                    <a:p>
                      <a:pPr marL="457200">
                        <a:lnSpc>
                          <a:spcPct val="115000"/>
                        </a:lnSpc>
                        <a:spcAft>
                          <a:spcPts val="0"/>
                        </a:spcAft>
                      </a:pPr>
                      <a:r>
                        <a:rPr lang="en-US" sz="1100" b="1">
                          <a:latin typeface="Arial"/>
                          <a:ea typeface="Times New Roman"/>
                          <a:cs typeface="Arial"/>
                        </a:rPr>
                        <a:t>GBU-38</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500Ibs INS/GPS</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150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08"/>
                  </a:ext>
                </a:extLst>
              </a:tr>
              <a:tr h="0">
                <a:tc>
                  <a:txBody>
                    <a:bodyPr/>
                    <a:lstStyle/>
                    <a:p>
                      <a:pPr marL="457200">
                        <a:lnSpc>
                          <a:spcPct val="115000"/>
                        </a:lnSpc>
                        <a:spcAft>
                          <a:spcPts val="0"/>
                        </a:spcAft>
                      </a:pPr>
                      <a:r>
                        <a:rPr lang="en-US" sz="1100" b="1">
                          <a:latin typeface="Arial"/>
                          <a:ea typeface="Times New Roman"/>
                          <a:cs typeface="Arial"/>
                        </a:rPr>
                        <a:t>GBU-32</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1000IbsINS/GPS</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200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09"/>
                  </a:ext>
                </a:extLst>
              </a:tr>
              <a:tr h="0">
                <a:tc>
                  <a:txBody>
                    <a:bodyPr/>
                    <a:lstStyle/>
                    <a:p>
                      <a:pPr marL="457200">
                        <a:lnSpc>
                          <a:spcPct val="115000"/>
                        </a:lnSpc>
                        <a:spcAft>
                          <a:spcPts val="0"/>
                        </a:spcAft>
                      </a:pPr>
                      <a:r>
                        <a:rPr lang="en-US" sz="1100" b="1">
                          <a:latin typeface="Arial"/>
                          <a:ea typeface="Times New Roman"/>
                          <a:cs typeface="Arial"/>
                        </a:rPr>
                        <a:t>GBU-31(V) 1/B</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2000Ibs, INS/GPS</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250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10"/>
                  </a:ext>
                </a:extLst>
              </a:tr>
              <a:tr h="0">
                <a:tc>
                  <a:txBody>
                    <a:bodyPr/>
                    <a:lstStyle/>
                    <a:p>
                      <a:pPr marL="457200">
                        <a:lnSpc>
                          <a:spcPct val="115000"/>
                        </a:lnSpc>
                        <a:spcAft>
                          <a:spcPts val="0"/>
                        </a:spcAft>
                      </a:pPr>
                      <a:r>
                        <a:rPr lang="en-US" sz="1100" b="1">
                          <a:latin typeface="Arial"/>
                          <a:ea typeface="Times New Roman"/>
                          <a:cs typeface="Arial"/>
                        </a:rPr>
                        <a:t>GBU-31 (V)3(B</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2000Ibs, INS/GPS BLU-109</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250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11"/>
                  </a:ext>
                </a:extLst>
              </a:tr>
              <a:tr h="0">
                <a:tc>
                  <a:txBody>
                    <a:bodyPr/>
                    <a:lstStyle/>
                    <a:p>
                      <a:pPr marL="457200">
                        <a:lnSpc>
                          <a:spcPct val="115000"/>
                        </a:lnSpc>
                        <a:spcAft>
                          <a:spcPts val="0"/>
                        </a:spcAft>
                      </a:pPr>
                      <a:r>
                        <a:rPr lang="en-US" sz="1100" b="1">
                          <a:latin typeface="Arial"/>
                          <a:ea typeface="Times New Roman"/>
                          <a:cs typeface="Arial"/>
                        </a:rPr>
                        <a:t>CBU-87</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endParaRPr lang="en-US" sz="1100">
                        <a:latin typeface="Arial"/>
                        <a:ea typeface="Times New Roman"/>
                        <a:cs typeface="Arial"/>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300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12"/>
                  </a:ext>
                </a:extLst>
              </a:tr>
              <a:tr h="0">
                <a:tc>
                  <a:txBody>
                    <a:bodyPr/>
                    <a:lstStyle/>
                    <a:p>
                      <a:pPr marL="457200">
                        <a:lnSpc>
                          <a:spcPct val="115000"/>
                        </a:lnSpc>
                        <a:spcAft>
                          <a:spcPts val="0"/>
                        </a:spcAft>
                      </a:pPr>
                      <a:r>
                        <a:rPr lang="en-US" sz="1100" b="1">
                          <a:latin typeface="Arial"/>
                          <a:ea typeface="Times New Roman"/>
                          <a:cs typeface="Arial"/>
                        </a:rPr>
                        <a:t>CBU-97</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endParaRPr lang="en-US" sz="1100">
                        <a:latin typeface="Arial"/>
                        <a:ea typeface="Times New Roman"/>
                        <a:cs typeface="Arial"/>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300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13"/>
                  </a:ext>
                </a:extLst>
              </a:tr>
              <a:tr h="0">
                <a:tc>
                  <a:txBody>
                    <a:bodyPr/>
                    <a:lstStyle/>
                    <a:p>
                      <a:pPr marL="457200">
                        <a:lnSpc>
                          <a:spcPct val="115000"/>
                        </a:lnSpc>
                        <a:spcAft>
                          <a:spcPts val="0"/>
                        </a:spcAft>
                      </a:pPr>
                      <a:r>
                        <a:rPr lang="en-US" sz="1100" b="1">
                          <a:latin typeface="Arial"/>
                          <a:ea typeface="Times New Roman"/>
                          <a:cs typeface="Arial"/>
                        </a:rPr>
                        <a:t>CBU-103</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endParaRPr lang="en-US" sz="1100">
                        <a:latin typeface="Arial"/>
                        <a:ea typeface="Times New Roman"/>
                        <a:cs typeface="Arial"/>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300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14"/>
                  </a:ext>
                </a:extLst>
              </a:tr>
              <a:tr h="0">
                <a:tc>
                  <a:txBody>
                    <a:bodyPr/>
                    <a:lstStyle/>
                    <a:p>
                      <a:pPr marL="457200">
                        <a:lnSpc>
                          <a:spcPct val="115000"/>
                        </a:lnSpc>
                        <a:spcAft>
                          <a:spcPts val="0"/>
                        </a:spcAft>
                      </a:pPr>
                      <a:r>
                        <a:rPr lang="en-US" sz="1100" b="1">
                          <a:latin typeface="Arial"/>
                          <a:ea typeface="Times New Roman"/>
                          <a:cs typeface="Arial"/>
                        </a:rPr>
                        <a:t>CBU-105</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endParaRPr lang="en-US" sz="1100">
                        <a:latin typeface="Arial"/>
                        <a:ea typeface="Times New Roman"/>
                        <a:cs typeface="Arial"/>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300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15"/>
                  </a:ext>
                </a:extLst>
              </a:tr>
              <a:tr h="0">
                <a:tc>
                  <a:txBody>
                    <a:bodyPr/>
                    <a:lstStyle/>
                    <a:p>
                      <a:pPr marL="457200">
                        <a:lnSpc>
                          <a:spcPct val="115000"/>
                        </a:lnSpc>
                        <a:spcAft>
                          <a:spcPts val="0"/>
                        </a:spcAft>
                      </a:pPr>
                      <a:r>
                        <a:rPr lang="en-US" sz="1100" b="1">
                          <a:latin typeface="Arial"/>
                          <a:ea typeface="Times New Roman"/>
                          <a:cs typeface="Arial"/>
                        </a:rPr>
                        <a:t>MK20 Rockeye</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endParaRPr lang="en-US" sz="1100">
                        <a:latin typeface="Arial"/>
                        <a:ea typeface="Times New Roman"/>
                        <a:cs typeface="Arial"/>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300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16"/>
                  </a:ext>
                </a:extLst>
              </a:tr>
              <a:tr h="0">
                <a:tc>
                  <a:txBody>
                    <a:bodyPr/>
                    <a:lstStyle/>
                    <a:p>
                      <a:pPr marL="457200">
                        <a:lnSpc>
                          <a:spcPct val="115000"/>
                        </a:lnSpc>
                        <a:spcAft>
                          <a:spcPts val="0"/>
                        </a:spcAft>
                      </a:pPr>
                      <a:r>
                        <a:rPr lang="en-US" sz="1100" b="1">
                          <a:latin typeface="Arial"/>
                          <a:ea typeface="Times New Roman"/>
                          <a:cs typeface="Arial"/>
                        </a:rPr>
                        <a:t>AGM-65</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endParaRPr lang="en-US" sz="1100">
                        <a:latin typeface="Arial"/>
                        <a:ea typeface="Times New Roman"/>
                        <a:cs typeface="Arial"/>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100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17"/>
                  </a:ext>
                </a:extLst>
              </a:tr>
              <a:tr h="0">
                <a:tc>
                  <a:txBody>
                    <a:bodyPr/>
                    <a:lstStyle/>
                    <a:p>
                      <a:pPr marL="457200">
                        <a:lnSpc>
                          <a:spcPct val="115000"/>
                        </a:lnSpc>
                        <a:spcAft>
                          <a:spcPts val="0"/>
                        </a:spcAft>
                      </a:pPr>
                      <a:r>
                        <a:rPr lang="en-US" sz="1100" b="1">
                          <a:latin typeface="Arial"/>
                          <a:ea typeface="Times New Roman"/>
                          <a:cs typeface="Arial"/>
                        </a:rPr>
                        <a:t>AGM-84</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endParaRPr lang="en-US" sz="1100">
                        <a:latin typeface="Arial"/>
                        <a:ea typeface="Times New Roman"/>
                        <a:cs typeface="Arial"/>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endParaRPr lang="en-US" sz="1100">
                        <a:latin typeface="Arial"/>
                        <a:ea typeface="Times New Roman"/>
                        <a:cs typeface="Arial"/>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18"/>
                  </a:ext>
                </a:extLst>
              </a:tr>
              <a:tr h="0">
                <a:tc>
                  <a:txBody>
                    <a:bodyPr/>
                    <a:lstStyle/>
                    <a:p>
                      <a:pPr marL="457200">
                        <a:lnSpc>
                          <a:spcPct val="115000"/>
                        </a:lnSpc>
                        <a:spcAft>
                          <a:spcPts val="0"/>
                        </a:spcAft>
                      </a:pPr>
                      <a:r>
                        <a:rPr lang="en-US" sz="1100" b="1">
                          <a:latin typeface="Arial"/>
                          <a:ea typeface="Times New Roman"/>
                          <a:cs typeface="Arial"/>
                        </a:rPr>
                        <a:t>AGM-154A</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Cluster</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300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19"/>
                  </a:ext>
                </a:extLst>
              </a:tr>
              <a:tr h="0">
                <a:tc>
                  <a:txBody>
                    <a:bodyPr/>
                    <a:lstStyle/>
                    <a:p>
                      <a:pPr marL="457200">
                        <a:lnSpc>
                          <a:spcPct val="115000"/>
                        </a:lnSpc>
                        <a:spcAft>
                          <a:spcPts val="0"/>
                        </a:spcAft>
                      </a:pPr>
                      <a:r>
                        <a:rPr lang="en-US" sz="1100" b="1">
                          <a:latin typeface="Arial"/>
                          <a:ea typeface="Times New Roman"/>
                          <a:cs typeface="Arial"/>
                        </a:rPr>
                        <a:t>AGM154C</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500Ibs, hardened targets</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200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20"/>
                  </a:ext>
                </a:extLst>
              </a:tr>
              <a:tr h="0">
                <a:tc>
                  <a:txBody>
                    <a:bodyPr/>
                    <a:lstStyle/>
                    <a:p>
                      <a:pPr marL="457200">
                        <a:lnSpc>
                          <a:spcPct val="115000"/>
                        </a:lnSpc>
                        <a:spcAft>
                          <a:spcPts val="0"/>
                        </a:spcAft>
                      </a:pPr>
                      <a:r>
                        <a:rPr lang="en-US" sz="1100" b="1">
                          <a:latin typeface="Arial"/>
                          <a:ea typeface="Times New Roman"/>
                          <a:cs typeface="Arial"/>
                        </a:rPr>
                        <a:t>2.75” Rockets</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endParaRPr lang="en-US" sz="1100">
                        <a:latin typeface="Arial"/>
                        <a:ea typeface="Times New Roman"/>
                        <a:cs typeface="Arial"/>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100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21"/>
                  </a:ext>
                </a:extLst>
              </a:tr>
              <a:tr h="0">
                <a:tc>
                  <a:txBody>
                    <a:bodyPr/>
                    <a:lstStyle/>
                    <a:p>
                      <a:pPr marL="457200">
                        <a:lnSpc>
                          <a:spcPct val="115000"/>
                        </a:lnSpc>
                        <a:spcAft>
                          <a:spcPts val="0"/>
                        </a:spcAft>
                      </a:pPr>
                      <a:r>
                        <a:rPr lang="en-US" sz="1100" b="1">
                          <a:latin typeface="Arial"/>
                          <a:ea typeface="Times New Roman"/>
                          <a:cs typeface="Arial"/>
                        </a:rPr>
                        <a:t>APKWS rockets</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endParaRPr lang="en-US" sz="1100">
                        <a:latin typeface="Arial"/>
                        <a:ea typeface="Times New Roman"/>
                        <a:cs typeface="Arial"/>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100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22"/>
                  </a:ext>
                </a:extLst>
              </a:tr>
              <a:tr h="0">
                <a:tc>
                  <a:txBody>
                    <a:bodyPr/>
                    <a:lstStyle/>
                    <a:p>
                      <a:pPr marL="457200">
                        <a:lnSpc>
                          <a:spcPct val="115000"/>
                        </a:lnSpc>
                        <a:spcAft>
                          <a:spcPts val="0"/>
                        </a:spcAft>
                      </a:pPr>
                      <a:r>
                        <a:rPr lang="en-US" sz="1100" b="1">
                          <a:latin typeface="Arial"/>
                          <a:ea typeface="Times New Roman"/>
                          <a:cs typeface="Arial"/>
                        </a:rPr>
                        <a:t>30mm gun</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endParaRPr lang="en-US" sz="1100">
                        <a:latin typeface="Arial"/>
                        <a:ea typeface="Times New Roman"/>
                        <a:cs typeface="Arial"/>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75</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23"/>
                  </a:ext>
                </a:extLst>
              </a:tr>
              <a:tr h="0">
                <a:tc>
                  <a:txBody>
                    <a:bodyPr/>
                    <a:lstStyle/>
                    <a:p>
                      <a:pPr marL="457200">
                        <a:lnSpc>
                          <a:spcPct val="115000"/>
                        </a:lnSpc>
                        <a:spcAft>
                          <a:spcPts val="0"/>
                        </a:spcAft>
                      </a:pPr>
                      <a:r>
                        <a:rPr lang="en-US" sz="1100" b="1">
                          <a:latin typeface="Arial"/>
                          <a:ea typeface="Times New Roman"/>
                          <a:cs typeface="Arial"/>
                        </a:rPr>
                        <a:t>20mm gun</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endParaRPr lang="en-US" sz="1100">
                        <a:latin typeface="Arial"/>
                        <a:ea typeface="Times New Roman"/>
                        <a:cs typeface="Arial"/>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dirty="0">
                          <a:latin typeface="Arial"/>
                          <a:ea typeface="Times New Roman"/>
                          <a:cs typeface="Arial"/>
                        </a:rPr>
                        <a:t>50</a:t>
                      </a:r>
                      <a:endParaRPr lang="nb-NO" sz="1100" dirty="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24"/>
                  </a:ext>
                </a:extLst>
              </a:tr>
            </a:tbl>
          </a:graphicData>
        </a:graphic>
      </p:graphicFrame>
      <p:sp>
        <p:nvSpPr>
          <p:cNvPr id="4097" name="Rectangle 1"/>
          <p:cNvSpPr>
            <a:spLocks noChangeArrowheads="1"/>
          </p:cNvSpPr>
          <p:nvPr/>
        </p:nvSpPr>
        <p:spPr bwMode="auto">
          <a:xfrm>
            <a:off x="0" y="0"/>
            <a:ext cx="15119350" cy="0"/>
          </a:xfrm>
          <a:prstGeom prst="rect">
            <a:avLst/>
          </a:prstGeom>
          <a:noFill/>
          <a:ln w="9525">
            <a:noFill/>
            <a:miter lim="800000"/>
            <a:headEnd/>
            <a:tailEnd/>
          </a:ln>
          <a:effectLst/>
        </p:spPr>
        <p:txBody>
          <a:bodyPr vert="horz" wrap="none" lIns="91440" tIns="45720" rIns="91440" bIns="45720" numCol="1" anchor="ctr"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nb-NO" sz="1800" b="0" i="0" u="none" strike="noStrike" cap="none" normalizeH="0" baseline="0">
                <a:ln>
                  <a:noFill/>
                </a:ln>
                <a:solidFill>
                  <a:schemeClr val="tx1"/>
                </a:solidFill>
                <a:effectLst/>
                <a:latin typeface="Arial" pitchFamily="34" charset="0"/>
                <a:cs typeface="Arial" pitchFamily="34" charset="0"/>
              </a:rPr>
              <a:t/>
            </a:r>
            <a:br>
              <a:rPr kumimoji="0" lang="nb-NO" sz="1800" b="0" i="0" u="none" strike="noStrike" cap="none" normalizeH="0" baseline="0">
                <a:ln>
                  <a:noFill/>
                </a:ln>
                <a:solidFill>
                  <a:schemeClr val="tx1"/>
                </a:solidFill>
                <a:effectLst/>
                <a:latin typeface="Arial" pitchFamily="34" charset="0"/>
                <a:cs typeface="Arial" pitchFamily="34" charset="0"/>
              </a:rPr>
            </a:br>
            <a:endParaRPr kumimoji="0" lang="nb-NO" sz="1800" b="0" i="0" u="none" strike="noStrike" cap="none" normalizeH="0" baseline="0">
              <a:ln>
                <a:noFill/>
              </a:ln>
              <a:solidFill>
                <a:schemeClr val="tx1"/>
              </a:solidFill>
              <a:effectLst/>
              <a:latin typeface="Arial" pitchFamily="34" charset="0"/>
              <a:cs typeface="Arial" pitchFamily="34" charset="0"/>
            </a:endParaRPr>
          </a:p>
        </p:txBody>
      </p:sp>
      <p:sp>
        <p:nvSpPr>
          <p:cNvPr id="4098" name="Rectangle 2"/>
          <p:cNvSpPr>
            <a:spLocks noChangeArrowheads="1"/>
          </p:cNvSpPr>
          <p:nvPr/>
        </p:nvSpPr>
        <p:spPr bwMode="auto">
          <a:xfrm>
            <a:off x="0" y="0"/>
            <a:ext cx="4989513" cy="7938"/>
          </a:xfrm>
          <a:prstGeom prst="rect">
            <a:avLst/>
          </a:prstGeom>
          <a:solidFill>
            <a:srgbClr val="000000"/>
          </a:solidFill>
          <a:ln w="9525">
            <a:solidFill>
              <a:schemeClr val="tx1"/>
            </a:solidFill>
            <a:prstDash val="solid"/>
            <a:miter lim="800000"/>
            <a:headEnd/>
            <a:tailEnd/>
          </a:ln>
          <a:effectLst/>
        </p:spPr>
        <p:txBody>
          <a:bodyPr vert="horz" wrap="none" lIns="91440" tIns="45720" rIns="91440" bIns="45720" numCol="1" anchor="ctr" anchorCtr="0" compatLnSpc="1">
            <a:prstTxWarp prst="textNoShape">
              <a:avLst/>
            </a:prstTxWarp>
            <a:spAutoFit/>
          </a:bodyPr>
          <a:lstStyle/>
          <a:p>
            <a:endParaRPr lang="en-US"/>
          </a:p>
        </p:txBody>
      </p:sp>
      <p:sp>
        <p:nvSpPr>
          <p:cNvPr id="4099" name="Rectangle 3"/>
          <p:cNvSpPr>
            <a:spLocks noChangeArrowheads="1"/>
          </p:cNvSpPr>
          <p:nvPr/>
        </p:nvSpPr>
        <p:spPr bwMode="auto">
          <a:xfrm>
            <a:off x="0" y="9959334"/>
            <a:ext cx="15119350" cy="457200"/>
          </a:xfrm>
          <a:prstGeom prst="rect">
            <a:avLst/>
          </a:prstGeom>
          <a:noFill/>
          <a:ln w="9525">
            <a:noFill/>
            <a:miter lim="800000"/>
            <a:headEnd/>
            <a:tailEnd/>
          </a:ln>
          <a:effectLst/>
        </p:spPr>
        <p:txBody>
          <a:bodyPr vert="horz" wrap="none" lIns="91440" tIns="45720" rIns="91440" bIns="45720" numCol="1" anchor="ctr"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GB" sz="1000" b="0" i="0" u="none" strike="noStrike" cap="none" normalizeH="0" baseline="30000" dirty="0">
                <a:ln>
                  <a:noFill/>
                </a:ln>
                <a:solidFill>
                  <a:schemeClr val="tx1"/>
                </a:solidFill>
                <a:effectLst/>
                <a:latin typeface="Arial" pitchFamily="34" charset="0"/>
                <a:ea typeface="Times New Roman" pitchFamily="18" charset="0"/>
                <a:cs typeface="Times New Roman" pitchFamily="18" charset="0"/>
                <a:hlinkClick r:id="" action="ppaction://noaction"/>
              </a:rPr>
              <a:t>[</a:t>
            </a:r>
            <a:r>
              <a:rPr kumimoji="0" lang="en-GB" sz="1000" b="0" i="0" u="none" strike="noStrike" cap="none" normalizeH="0" baseline="30000" dirty="0" bmk="">
                <a:ln>
                  <a:noFill/>
                </a:ln>
                <a:solidFill>
                  <a:schemeClr val="tx1"/>
                </a:solidFill>
                <a:effectLst/>
                <a:latin typeface="Arial" pitchFamily="34" charset="0"/>
                <a:ea typeface="Times New Roman" pitchFamily="18" charset="0"/>
                <a:cs typeface="Times New Roman" pitchFamily="18" charset="0"/>
                <a:hlinkClick r:id="" action="ppaction://noaction"/>
              </a:rPr>
              <a:t>1]</a:t>
            </a:r>
            <a:r>
              <a:rPr kumimoji="0" lang="en-GB" sz="1000" b="0" i="0" u="none" strike="noStrike" cap="none" normalizeH="0" baseline="0" dirty="0">
                <a:ln>
                  <a:noFill/>
                </a:ln>
                <a:solidFill>
                  <a:schemeClr val="tx1"/>
                </a:solidFill>
                <a:effectLst/>
                <a:latin typeface="Arial" pitchFamily="34" charset="0"/>
                <a:ea typeface="Times New Roman" pitchFamily="18" charset="0"/>
                <a:cs typeface="Times New Roman" pitchFamily="18" charset="0"/>
              </a:rPr>
              <a:t> </a:t>
            </a:r>
            <a:r>
              <a:rPr kumimoji="0" lang="nb-NO" sz="1000" b="0" i="0" u="none" strike="noStrike" cap="none" normalizeH="0" baseline="0" dirty="0">
                <a:ln>
                  <a:noFill/>
                </a:ln>
                <a:solidFill>
                  <a:schemeClr val="tx1"/>
                </a:solidFill>
                <a:effectLst/>
                <a:latin typeface="Arial" pitchFamily="34" charset="0"/>
                <a:ea typeface="Times New Roman" pitchFamily="18" charset="0"/>
                <a:cs typeface="Times New Roman" pitchFamily="18" charset="0"/>
              </a:rPr>
              <a:t>PI: </a:t>
            </a:r>
            <a:r>
              <a:rPr kumimoji="0" lang="nb-NO" sz="1000" b="0" i="0" u="none" strike="noStrike" cap="none" normalizeH="0" baseline="0" dirty="0" err="1">
                <a:ln>
                  <a:noFill/>
                </a:ln>
                <a:solidFill>
                  <a:schemeClr val="tx1"/>
                </a:solidFill>
                <a:effectLst/>
                <a:latin typeface="Arial" pitchFamily="34" charset="0"/>
                <a:ea typeface="Times New Roman" pitchFamily="18" charset="0"/>
                <a:cs typeface="Times New Roman" pitchFamily="18" charset="0"/>
              </a:rPr>
              <a:t>Probability</a:t>
            </a:r>
            <a:r>
              <a:rPr kumimoji="0" lang="nb-NO" sz="1000" b="0" i="0" u="none" strike="noStrike" cap="none" normalizeH="0" baseline="0" dirty="0">
                <a:ln>
                  <a:noFill/>
                </a:ln>
                <a:solidFill>
                  <a:schemeClr val="tx1"/>
                </a:solidFill>
                <a:effectLst/>
                <a:latin typeface="Arial" pitchFamily="34" charset="0"/>
                <a:ea typeface="Times New Roman" pitchFamily="18" charset="0"/>
                <a:cs typeface="Times New Roman" pitchFamily="18" charset="0"/>
              </a:rPr>
              <a:t> </a:t>
            </a:r>
            <a:r>
              <a:rPr kumimoji="0" lang="nb-NO" sz="1000" b="0" i="0" u="none" strike="noStrike" cap="none" normalizeH="0" baseline="0" dirty="0" err="1">
                <a:ln>
                  <a:noFill/>
                </a:ln>
                <a:solidFill>
                  <a:schemeClr val="tx1"/>
                </a:solidFill>
                <a:effectLst/>
                <a:latin typeface="Arial" pitchFamily="34" charset="0"/>
                <a:ea typeface="Times New Roman" pitchFamily="18" charset="0"/>
                <a:cs typeface="Times New Roman" pitchFamily="18" charset="0"/>
              </a:rPr>
              <a:t>of</a:t>
            </a:r>
            <a:r>
              <a:rPr kumimoji="0" lang="nb-NO" sz="1000" b="0" i="0" u="none" strike="noStrike" cap="none" normalizeH="0" baseline="0" dirty="0">
                <a:ln>
                  <a:noFill/>
                </a:ln>
                <a:solidFill>
                  <a:schemeClr val="tx1"/>
                </a:solidFill>
                <a:effectLst/>
                <a:latin typeface="Arial" pitchFamily="34" charset="0"/>
                <a:ea typeface="Times New Roman" pitchFamily="18" charset="0"/>
                <a:cs typeface="Times New Roman" pitchFamily="18" charset="0"/>
              </a:rPr>
              <a:t> </a:t>
            </a:r>
            <a:r>
              <a:rPr kumimoji="0" lang="nb-NO" sz="1000" b="0" i="0" u="none" strike="noStrike" cap="none" normalizeH="0" baseline="0" dirty="0" err="1">
                <a:ln>
                  <a:noFill/>
                </a:ln>
                <a:solidFill>
                  <a:schemeClr val="tx1"/>
                </a:solidFill>
                <a:effectLst/>
                <a:latin typeface="Arial" pitchFamily="34" charset="0"/>
                <a:ea typeface="Times New Roman" pitchFamily="18" charset="0"/>
                <a:cs typeface="Times New Roman" pitchFamily="18" charset="0"/>
              </a:rPr>
              <a:t>incapacitation</a:t>
            </a:r>
            <a:r>
              <a:rPr kumimoji="0" lang="nb-NO" sz="1000" b="0" i="0" u="none" strike="noStrike" cap="none" normalizeH="0" baseline="0" dirty="0">
                <a:ln>
                  <a:noFill/>
                </a:ln>
                <a:solidFill>
                  <a:schemeClr val="tx1"/>
                </a:solidFill>
                <a:effectLst/>
                <a:latin typeface="Arial" pitchFamily="34" charset="0"/>
                <a:ea typeface="Times New Roman" pitchFamily="18" charset="0"/>
                <a:cs typeface="Times New Roman" pitchFamily="18" charset="0"/>
              </a:rPr>
              <a:t>.</a:t>
            </a:r>
            <a:r>
              <a:rPr kumimoji="0" lang="en-GB" sz="1000" b="0" i="0" u="none" strike="noStrike" cap="none" normalizeH="0" baseline="0" dirty="0">
                <a:ln>
                  <a:noFill/>
                </a:ln>
                <a:solidFill>
                  <a:schemeClr val="tx1"/>
                </a:solidFill>
                <a:effectLst/>
                <a:latin typeface="Arial" pitchFamily="34" charset="0"/>
                <a:ea typeface="Times New Roman" pitchFamily="18" charset="0"/>
                <a:cs typeface="Times New Roman" pitchFamily="18" charset="0"/>
              </a:rPr>
              <a:t>Incapacitation means that a soldier that stands within this distance is physically unable to function in an assault within a 5-minute period after an attack. Ordnance delivery inside 0.1% PI distances will be considered as “danger close.”</a:t>
            </a:r>
            <a:endParaRPr kumimoji="0" lang="en-GB" sz="1800" b="0" i="0" u="none" strike="noStrike" cap="none" normalizeH="0" baseline="0" dirty="0">
              <a:ln>
                <a:noFill/>
              </a:ln>
              <a:solidFill>
                <a:schemeClr val="tx1"/>
              </a:solidFill>
              <a:effectLst/>
              <a:latin typeface="Arial" pitchFamily="34" charset="0"/>
              <a:cs typeface="Arial" pitchFamily="34" charset="0"/>
            </a:endParaRPr>
          </a:p>
        </p:txBody>
      </p:sp>
    </p:spTree>
  </p:cSld>
  <p:clrMapOvr>
    <a:masterClrMapping/>
  </p:clrMapOvr>
  <p:transition/>
</p:sld>
</file>

<file path=ppt/slides/slide21.xml><?xml version="1.0" encoding="utf-8"?>
<p:sld xmlns:a="http://schemas.openxmlformats.org/drawingml/2006/main" xmlns:r="http://schemas.openxmlformats.org/officeDocument/2006/relationships" xmlns:p="http://schemas.openxmlformats.org/presentationml/2006/main" show="0">
  <p:cSld>
    <p:spTree>
      <p:nvGrpSpPr>
        <p:cNvPr id="1" name="Shape 273"/>
        <p:cNvGrpSpPr/>
        <p:nvPr/>
      </p:nvGrpSpPr>
      <p:grpSpPr>
        <a:xfrm>
          <a:off x="0" y="0"/>
          <a:ext cx="0" cy="0"/>
          <a:chOff x="0" y="0"/>
          <a:chExt cx="0" cy="0"/>
        </a:xfrm>
      </p:grpSpPr>
      <p:sp>
        <p:nvSpPr>
          <p:cNvPr id="274" name="Google Shape;274;p27"/>
          <p:cNvSpPr txBox="1"/>
          <p:nvPr/>
        </p:nvSpPr>
        <p:spPr>
          <a:xfrm>
            <a:off x="0" y="51275"/>
            <a:ext cx="15120000" cy="1884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fr" sz="4200" b="1" u="sng" dirty="0">
                <a:solidFill>
                  <a:schemeClr val="dk1"/>
                </a:solidFill>
              </a:rPr>
              <a:t>COLLATERAL DAMAGE ESTIMATION</a:t>
            </a:r>
            <a:endParaRPr sz="4200" b="1" u="sng">
              <a:solidFill>
                <a:schemeClr val="dk1"/>
              </a:solidFill>
            </a:endParaRPr>
          </a:p>
        </p:txBody>
      </p:sp>
      <p:pic>
        <p:nvPicPr>
          <p:cNvPr id="276" name="Google Shape;276;p27">
            <a:hlinkClick r:id="rId3"/>
          </p:cNvPr>
          <p:cNvPicPr preferRelativeResize="0"/>
          <p:nvPr/>
        </p:nvPicPr>
        <p:blipFill rotWithShape="1">
          <a:blip r:embed="rId4">
            <a:alphaModFix/>
          </a:blip>
          <a:srcRect r="-2532" b="-2501"/>
          <a:stretch/>
        </p:blipFill>
        <p:spPr>
          <a:xfrm>
            <a:off x="435875" y="164488"/>
            <a:ext cx="1575817" cy="1620000"/>
          </a:xfrm>
          <a:prstGeom prst="rect">
            <a:avLst/>
          </a:prstGeom>
          <a:noFill/>
          <a:ln>
            <a:noFill/>
          </a:ln>
        </p:spPr>
      </p:pic>
      <p:sp>
        <p:nvSpPr>
          <p:cNvPr id="4" name="TekstSylinder 3"/>
          <p:cNvSpPr txBox="1"/>
          <p:nvPr/>
        </p:nvSpPr>
        <p:spPr>
          <a:xfrm>
            <a:off x="749030" y="4231532"/>
            <a:ext cx="7023370" cy="3539430"/>
          </a:xfrm>
          <a:prstGeom prst="rect">
            <a:avLst/>
          </a:prstGeom>
          <a:noFill/>
        </p:spPr>
        <p:txBody>
          <a:bodyPr wrap="square" rtlCol="0">
            <a:spAutoFit/>
          </a:bodyPr>
          <a:lstStyle/>
          <a:p>
            <a:pPr lvl="0"/>
            <a:r>
              <a:rPr lang="nb-NO" dirty="0" err="1"/>
              <a:t>Collateral</a:t>
            </a:r>
            <a:r>
              <a:rPr lang="nb-NO" dirty="0"/>
              <a:t> </a:t>
            </a:r>
            <a:r>
              <a:rPr lang="nb-NO" dirty="0" err="1"/>
              <a:t>Effect</a:t>
            </a:r>
            <a:r>
              <a:rPr lang="nb-NO" dirty="0"/>
              <a:t> Radius (CER) is </a:t>
            </a:r>
            <a:r>
              <a:rPr lang="nb-NO" dirty="0" err="1"/>
              <a:t>based</a:t>
            </a:r>
            <a:r>
              <a:rPr lang="nb-NO" dirty="0"/>
              <a:t> in Risk </a:t>
            </a:r>
            <a:r>
              <a:rPr lang="nb-NO" dirty="0" err="1"/>
              <a:t>Estimates</a:t>
            </a:r>
            <a:r>
              <a:rPr lang="nb-NO" dirty="0"/>
              <a:t> </a:t>
            </a:r>
            <a:r>
              <a:rPr lang="nb-NO" dirty="0" err="1"/>
              <a:t>Distances</a:t>
            </a:r>
            <a:r>
              <a:rPr lang="nb-NO" dirty="0"/>
              <a:t>.</a:t>
            </a:r>
          </a:p>
          <a:p>
            <a:pPr lvl="0"/>
            <a:r>
              <a:rPr lang="nb-NO" dirty="0"/>
              <a:t>CER is </a:t>
            </a:r>
            <a:r>
              <a:rPr lang="nb-NO" dirty="0" err="1"/>
              <a:t>based</a:t>
            </a:r>
            <a:r>
              <a:rPr lang="nb-NO" dirty="0"/>
              <a:t> </a:t>
            </a:r>
            <a:r>
              <a:rPr lang="nb-NO" dirty="0" err="1"/>
              <a:t>on</a:t>
            </a:r>
            <a:r>
              <a:rPr lang="nb-NO" dirty="0"/>
              <a:t> Risk </a:t>
            </a:r>
            <a:r>
              <a:rPr lang="nb-NO" dirty="0" err="1"/>
              <a:t>Estimate</a:t>
            </a:r>
            <a:r>
              <a:rPr lang="nb-NO" dirty="0"/>
              <a:t> </a:t>
            </a:r>
            <a:r>
              <a:rPr lang="nb-NO" dirty="0" err="1"/>
              <a:t>Distances</a:t>
            </a:r>
            <a:r>
              <a:rPr lang="nb-NO" dirty="0"/>
              <a:t> (</a:t>
            </a:r>
            <a:r>
              <a:rPr lang="nb-NO" dirty="0" err="1"/>
              <a:t>listed</a:t>
            </a:r>
            <a:r>
              <a:rPr lang="nb-NO" dirty="0"/>
              <a:t> in SPINS).</a:t>
            </a:r>
          </a:p>
          <a:p>
            <a:pPr lvl="0"/>
            <a:endParaRPr lang="nb-NO" dirty="0"/>
          </a:p>
          <a:p>
            <a:pPr lvl="0"/>
            <a:r>
              <a:rPr lang="nb-NO" b="1" dirty="0"/>
              <a:t>CDE 1</a:t>
            </a:r>
            <a:r>
              <a:rPr lang="nb-NO" dirty="0"/>
              <a:t>: </a:t>
            </a:r>
            <a:r>
              <a:rPr lang="nb-NO" dirty="0" err="1"/>
              <a:t>Military</a:t>
            </a:r>
            <a:r>
              <a:rPr lang="nb-NO" dirty="0"/>
              <a:t> target (legal </a:t>
            </a:r>
            <a:r>
              <a:rPr lang="nb-NO" dirty="0" err="1"/>
              <a:t>military</a:t>
            </a:r>
            <a:r>
              <a:rPr lang="nb-NO" dirty="0"/>
              <a:t> target), </a:t>
            </a:r>
            <a:r>
              <a:rPr lang="nb-NO" dirty="0" err="1"/>
              <a:t>no</a:t>
            </a:r>
            <a:r>
              <a:rPr lang="nb-NO" dirty="0"/>
              <a:t> </a:t>
            </a:r>
            <a:r>
              <a:rPr lang="nb-NO" dirty="0" err="1"/>
              <a:t>restriction</a:t>
            </a:r>
            <a:endParaRPr lang="nb-NO" dirty="0"/>
          </a:p>
          <a:p>
            <a:pPr lvl="0"/>
            <a:r>
              <a:rPr lang="nb-NO" b="1" dirty="0"/>
              <a:t>CDE 2</a:t>
            </a:r>
            <a:r>
              <a:rPr lang="nb-NO" dirty="0"/>
              <a:t>: </a:t>
            </a:r>
            <a:r>
              <a:rPr lang="nb-NO" dirty="0" err="1"/>
              <a:t>Structure</a:t>
            </a:r>
            <a:r>
              <a:rPr lang="nb-NO" dirty="0"/>
              <a:t> </a:t>
            </a:r>
            <a:r>
              <a:rPr lang="nb-NO" dirty="0" err="1"/>
              <a:t>within</a:t>
            </a:r>
            <a:r>
              <a:rPr lang="nb-NO" dirty="0"/>
              <a:t> CER, </a:t>
            </a:r>
            <a:r>
              <a:rPr lang="nb-NO" dirty="0" err="1"/>
              <a:t>but</a:t>
            </a:r>
            <a:r>
              <a:rPr lang="nb-NO" dirty="0"/>
              <a:t> </a:t>
            </a:r>
            <a:r>
              <a:rPr lang="nb-NO" dirty="0" err="1"/>
              <a:t>no</a:t>
            </a:r>
            <a:r>
              <a:rPr lang="nb-NO" dirty="0"/>
              <a:t> </a:t>
            </a:r>
            <a:r>
              <a:rPr lang="nb-NO" dirty="0" err="1"/>
              <a:t>collateral</a:t>
            </a:r>
            <a:r>
              <a:rPr lang="nb-NO" dirty="0"/>
              <a:t> </a:t>
            </a:r>
            <a:r>
              <a:rPr lang="nb-NO" dirty="0" err="1"/>
              <a:t>issue</a:t>
            </a:r>
            <a:r>
              <a:rPr lang="nb-NO" dirty="0"/>
              <a:t> (</a:t>
            </a:r>
            <a:r>
              <a:rPr lang="nb-NO" dirty="0" err="1"/>
              <a:t>storage</a:t>
            </a:r>
            <a:r>
              <a:rPr lang="nb-NO" dirty="0"/>
              <a:t>, hut, </a:t>
            </a:r>
            <a:r>
              <a:rPr lang="nb-NO" dirty="0" err="1"/>
              <a:t>small</a:t>
            </a:r>
            <a:r>
              <a:rPr lang="nb-NO" dirty="0"/>
              <a:t> </a:t>
            </a:r>
            <a:r>
              <a:rPr lang="nb-NO" dirty="0" err="1"/>
              <a:t>construction</a:t>
            </a:r>
            <a:r>
              <a:rPr lang="nb-NO" dirty="0"/>
              <a:t>). No </a:t>
            </a:r>
            <a:r>
              <a:rPr lang="nb-NO" dirty="0" err="1"/>
              <a:t>cluster</a:t>
            </a:r>
            <a:r>
              <a:rPr lang="nb-NO" dirty="0"/>
              <a:t> </a:t>
            </a:r>
            <a:r>
              <a:rPr lang="nb-NO" dirty="0" err="1"/>
              <a:t>munitions</a:t>
            </a:r>
            <a:r>
              <a:rPr lang="nb-NO" dirty="0"/>
              <a:t> </a:t>
            </a:r>
            <a:r>
              <a:rPr lang="nb-NO" dirty="0" err="1"/>
              <a:t>allowed</a:t>
            </a:r>
            <a:r>
              <a:rPr lang="nb-NO" dirty="0"/>
              <a:t> and FAH </a:t>
            </a:r>
            <a:r>
              <a:rPr lang="nb-NO" dirty="0" err="1"/>
              <a:t>need</a:t>
            </a:r>
            <a:r>
              <a:rPr lang="nb-NO" dirty="0"/>
              <a:t> to </a:t>
            </a:r>
            <a:r>
              <a:rPr lang="nb-NO" dirty="0" err="1"/>
              <a:t>take</a:t>
            </a:r>
            <a:r>
              <a:rPr lang="nb-NO" dirty="0"/>
              <a:t> </a:t>
            </a:r>
            <a:r>
              <a:rPr lang="nb-NO" dirty="0" err="1"/>
              <a:t>structure</a:t>
            </a:r>
            <a:r>
              <a:rPr lang="nb-NO" dirty="0"/>
              <a:t> in </a:t>
            </a:r>
            <a:r>
              <a:rPr lang="nb-NO" dirty="0" err="1"/>
              <a:t>minde</a:t>
            </a:r>
            <a:r>
              <a:rPr lang="nb-NO" dirty="0"/>
              <a:t> to </a:t>
            </a:r>
            <a:r>
              <a:rPr lang="nb-NO" dirty="0" err="1"/>
              <a:t>avoid</a:t>
            </a:r>
            <a:r>
              <a:rPr lang="nb-NO" dirty="0"/>
              <a:t> </a:t>
            </a:r>
            <a:r>
              <a:rPr lang="nb-NO" dirty="0" err="1"/>
              <a:t>damage</a:t>
            </a:r>
            <a:r>
              <a:rPr lang="nb-NO" dirty="0"/>
              <a:t>. </a:t>
            </a:r>
          </a:p>
          <a:p>
            <a:pPr lvl="0"/>
            <a:r>
              <a:rPr lang="nb-NO" b="1" dirty="0"/>
              <a:t>CDE 3</a:t>
            </a:r>
            <a:r>
              <a:rPr lang="nb-NO" dirty="0"/>
              <a:t>: </a:t>
            </a:r>
            <a:r>
              <a:rPr lang="nb-NO" dirty="0" err="1"/>
              <a:t>Civilian</a:t>
            </a:r>
            <a:r>
              <a:rPr lang="nb-NO" dirty="0"/>
              <a:t> </a:t>
            </a:r>
            <a:r>
              <a:rPr lang="nb-NO" dirty="0" err="1"/>
              <a:t>structure</a:t>
            </a:r>
            <a:r>
              <a:rPr lang="nb-NO" dirty="0"/>
              <a:t> </a:t>
            </a:r>
            <a:r>
              <a:rPr lang="nb-NO" dirty="0" err="1"/>
              <a:t>within</a:t>
            </a:r>
            <a:r>
              <a:rPr lang="nb-NO" dirty="0"/>
              <a:t> CER  (</a:t>
            </a:r>
            <a:r>
              <a:rPr lang="nb-NO" dirty="0" err="1"/>
              <a:t>Residential</a:t>
            </a:r>
            <a:r>
              <a:rPr lang="nb-NO" dirty="0"/>
              <a:t> </a:t>
            </a:r>
            <a:r>
              <a:rPr lang="nb-NO" dirty="0" err="1"/>
              <a:t>buildings</a:t>
            </a:r>
            <a:r>
              <a:rPr lang="nb-NO" dirty="0"/>
              <a:t>, </a:t>
            </a:r>
            <a:r>
              <a:rPr lang="nb-NO" dirty="0" err="1"/>
              <a:t>houses</a:t>
            </a:r>
            <a:r>
              <a:rPr lang="nb-NO" dirty="0"/>
              <a:t>, </a:t>
            </a:r>
            <a:r>
              <a:rPr lang="nb-NO" dirty="0" err="1"/>
              <a:t>structures</a:t>
            </a:r>
            <a:r>
              <a:rPr lang="nb-NO" dirty="0"/>
              <a:t> </a:t>
            </a:r>
            <a:r>
              <a:rPr lang="nb-NO" dirty="0" err="1"/>
              <a:t>that</a:t>
            </a:r>
            <a:r>
              <a:rPr lang="nb-NO" dirty="0"/>
              <a:t> </a:t>
            </a:r>
            <a:r>
              <a:rPr lang="nb-NO" dirty="0" err="1"/>
              <a:t>can</a:t>
            </a:r>
            <a:r>
              <a:rPr lang="nb-NO" dirty="0"/>
              <a:t> </a:t>
            </a:r>
            <a:r>
              <a:rPr lang="nb-NO" dirty="0" err="1"/>
              <a:t>cause</a:t>
            </a:r>
            <a:r>
              <a:rPr lang="nb-NO" dirty="0"/>
              <a:t> </a:t>
            </a:r>
            <a:r>
              <a:rPr lang="nb-NO" dirty="0" err="1"/>
              <a:t>secondary</a:t>
            </a:r>
            <a:r>
              <a:rPr lang="nb-NO" dirty="0"/>
              <a:t> </a:t>
            </a:r>
            <a:r>
              <a:rPr lang="nb-NO" dirty="0" err="1"/>
              <a:t>explosion</a:t>
            </a:r>
            <a:r>
              <a:rPr lang="nb-NO" dirty="0"/>
              <a:t>, </a:t>
            </a:r>
            <a:r>
              <a:rPr lang="nb-NO" dirty="0" err="1"/>
              <a:t>such</a:t>
            </a:r>
            <a:r>
              <a:rPr lang="nb-NO" dirty="0"/>
              <a:t> as </a:t>
            </a:r>
            <a:r>
              <a:rPr lang="nb-NO" dirty="0" err="1"/>
              <a:t>fuel</a:t>
            </a:r>
            <a:r>
              <a:rPr lang="nb-NO" dirty="0"/>
              <a:t> </a:t>
            </a:r>
            <a:r>
              <a:rPr lang="nb-NO" dirty="0" err="1"/>
              <a:t>storages</a:t>
            </a:r>
            <a:r>
              <a:rPr lang="nb-NO" dirty="0"/>
              <a:t>), </a:t>
            </a:r>
            <a:r>
              <a:rPr lang="nb-NO" dirty="0" err="1"/>
              <a:t>Precision</a:t>
            </a:r>
            <a:r>
              <a:rPr lang="nb-NO" dirty="0"/>
              <a:t> </a:t>
            </a:r>
            <a:r>
              <a:rPr lang="nb-NO" dirty="0" err="1"/>
              <a:t>guided</a:t>
            </a:r>
            <a:r>
              <a:rPr lang="nb-NO" dirty="0"/>
              <a:t> </a:t>
            </a:r>
            <a:r>
              <a:rPr lang="nb-NO" dirty="0" err="1"/>
              <a:t>munitons</a:t>
            </a:r>
            <a:r>
              <a:rPr lang="nb-NO" dirty="0"/>
              <a:t> </a:t>
            </a:r>
            <a:r>
              <a:rPr lang="nb-NO" dirty="0" err="1"/>
              <a:t>neededl</a:t>
            </a:r>
            <a:endParaRPr lang="nb-NO" dirty="0"/>
          </a:p>
          <a:p>
            <a:pPr lvl="0"/>
            <a:r>
              <a:rPr lang="nb-NO" b="1" dirty="0"/>
              <a:t>CDE 4: </a:t>
            </a:r>
            <a:r>
              <a:rPr lang="nb-NO" dirty="0" err="1"/>
              <a:t>Civilian</a:t>
            </a:r>
            <a:r>
              <a:rPr lang="nb-NO" dirty="0"/>
              <a:t> </a:t>
            </a:r>
            <a:r>
              <a:rPr lang="nb-NO" dirty="0" err="1"/>
              <a:t>structure</a:t>
            </a:r>
            <a:r>
              <a:rPr lang="nb-NO" dirty="0"/>
              <a:t> </a:t>
            </a:r>
            <a:r>
              <a:rPr lang="nb-NO" dirty="0" err="1"/>
              <a:t>within</a:t>
            </a:r>
            <a:r>
              <a:rPr lang="nb-NO" dirty="0"/>
              <a:t> CER and </a:t>
            </a:r>
            <a:r>
              <a:rPr lang="nb-NO" dirty="0" err="1"/>
              <a:t>likely</a:t>
            </a:r>
            <a:r>
              <a:rPr lang="nb-NO" dirty="0"/>
              <a:t> </a:t>
            </a:r>
            <a:r>
              <a:rPr lang="nb-NO" dirty="0" err="1"/>
              <a:t>damaged</a:t>
            </a:r>
            <a:r>
              <a:rPr lang="nb-NO" dirty="0"/>
              <a:t> by </a:t>
            </a:r>
            <a:r>
              <a:rPr lang="nb-NO" dirty="0" err="1"/>
              <a:t>attack</a:t>
            </a:r>
            <a:r>
              <a:rPr lang="nb-NO" dirty="0"/>
              <a:t>. </a:t>
            </a:r>
            <a:r>
              <a:rPr lang="nb-NO" dirty="0" err="1"/>
              <a:t>Damages</a:t>
            </a:r>
            <a:r>
              <a:rPr lang="nb-NO" dirty="0"/>
              <a:t> </a:t>
            </a:r>
            <a:r>
              <a:rPr lang="nb-NO" dirty="0" err="1"/>
              <a:t>minimized</a:t>
            </a:r>
            <a:r>
              <a:rPr lang="nb-NO" dirty="0"/>
              <a:t> by FAH and </a:t>
            </a:r>
            <a:r>
              <a:rPr lang="nb-NO" dirty="0" err="1"/>
              <a:t>delayed</a:t>
            </a:r>
            <a:r>
              <a:rPr lang="nb-NO" dirty="0"/>
              <a:t> </a:t>
            </a:r>
            <a:r>
              <a:rPr lang="nb-NO" dirty="0" err="1"/>
              <a:t>fuze</a:t>
            </a:r>
            <a:r>
              <a:rPr lang="nb-NO" dirty="0"/>
              <a:t> settings. JFACC </a:t>
            </a:r>
            <a:r>
              <a:rPr lang="nb-NO" dirty="0" err="1"/>
              <a:t>approval</a:t>
            </a:r>
            <a:r>
              <a:rPr lang="nb-NO" dirty="0"/>
              <a:t> </a:t>
            </a:r>
            <a:r>
              <a:rPr lang="nb-NO" dirty="0" err="1"/>
              <a:t>agency</a:t>
            </a:r>
            <a:r>
              <a:rPr lang="nb-NO" dirty="0"/>
              <a:t> for CDE 4 targets.  (AWACS </a:t>
            </a:r>
            <a:r>
              <a:rPr lang="nb-NO" dirty="0" err="1"/>
              <a:t>delegated</a:t>
            </a:r>
            <a:r>
              <a:rPr lang="nb-NO" dirty="0"/>
              <a:t> during </a:t>
            </a:r>
            <a:r>
              <a:rPr lang="nb-NO" dirty="0" err="1"/>
              <a:t>missions</a:t>
            </a:r>
            <a:r>
              <a:rPr lang="nb-NO" dirty="0"/>
              <a:t>.</a:t>
            </a:r>
          </a:p>
          <a:p>
            <a:pPr lvl="0"/>
            <a:r>
              <a:rPr lang="nb-NO" b="1" dirty="0"/>
              <a:t>CDE 5: </a:t>
            </a:r>
            <a:r>
              <a:rPr lang="nb-NO" dirty="0" err="1"/>
              <a:t>Civilian</a:t>
            </a:r>
            <a:r>
              <a:rPr lang="nb-NO" dirty="0"/>
              <a:t> </a:t>
            </a:r>
            <a:r>
              <a:rPr lang="nb-NO" dirty="0" err="1"/>
              <a:t>casualites</a:t>
            </a:r>
            <a:r>
              <a:rPr lang="nb-NO" dirty="0"/>
              <a:t> </a:t>
            </a:r>
            <a:r>
              <a:rPr lang="nb-NO" dirty="0" err="1"/>
              <a:t>expected</a:t>
            </a:r>
            <a:r>
              <a:rPr lang="nb-NO" dirty="0"/>
              <a:t>, CJTF-HQ </a:t>
            </a:r>
            <a:r>
              <a:rPr lang="nb-NO" dirty="0" err="1"/>
              <a:t>approval</a:t>
            </a:r>
            <a:r>
              <a:rPr lang="nb-NO" dirty="0"/>
              <a:t> </a:t>
            </a:r>
            <a:r>
              <a:rPr lang="nb-NO" dirty="0" err="1"/>
              <a:t>needed</a:t>
            </a:r>
            <a:r>
              <a:rPr lang="nb-NO" dirty="0"/>
              <a:t> for striking CDE 5 targets.</a:t>
            </a:r>
          </a:p>
          <a:p>
            <a:endParaRPr lang="en-US" dirty="0"/>
          </a:p>
        </p:txBody>
      </p:sp>
    </p:spTree>
  </p:cSld>
  <p:clrMapOvr>
    <a:masterClrMapping/>
  </p:clrMapOvr>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74"/>
        <p:cNvGrpSpPr/>
        <p:nvPr/>
      </p:nvGrpSpPr>
      <p:grpSpPr>
        <a:xfrm>
          <a:off x="0" y="0"/>
          <a:ext cx="0" cy="0"/>
          <a:chOff x="0" y="0"/>
          <a:chExt cx="0" cy="0"/>
        </a:xfrm>
      </p:grpSpPr>
      <p:pic>
        <p:nvPicPr>
          <p:cNvPr id="39" name="Picture 38" descr="A screenshot of a computer&#10;&#10;Description automatically generated">
            <a:extLst>
              <a:ext uri="{FF2B5EF4-FFF2-40B4-BE49-F238E27FC236}">
                <a16:creationId xmlns:a16="http://schemas.microsoft.com/office/drawing/2014/main" xmlns="" id="{1692677D-7157-51CB-839A-6051180C5A91}"/>
              </a:ext>
            </a:extLst>
          </p:cNvPr>
          <p:cNvPicPr>
            <a:picLocks noChangeAspect="1"/>
          </p:cNvPicPr>
          <p:nvPr/>
        </p:nvPicPr>
        <p:blipFill>
          <a:blip r:embed="rId3">
            <a:extLst>
              <a:ext uri="{BEBA8EAE-BF5A-486C-A8C5-ECC9F3942E4B}">
                <a14:imgProps xmlns:a14="http://schemas.microsoft.com/office/drawing/2010/main" xmlns="">
                  <a14:imgLayer r:embed="rId4">
                    <a14:imgEffect>
                      <a14:sharpenSoften amount="47000"/>
                    </a14:imgEffect>
                    <a14:imgEffect>
                      <a14:saturation sat="0"/>
                    </a14:imgEffect>
                    <a14:imgEffect>
                      <a14:brightnessContrast bright="14000" contrast="27000"/>
                    </a14:imgEffect>
                  </a14:imgLayer>
                </a14:imgProps>
              </a:ext>
            </a:extLst>
          </a:blip>
          <a:srcRect l="6150" t="3503" r="26494" b="3711"/>
          <a:stretch/>
        </p:blipFill>
        <p:spPr>
          <a:xfrm>
            <a:off x="-860" y="1905734"/>
            <a:ext cx="15118275" cy="8786079"/>
          </a:xfrm>
          <a:prstGeom prst="rect">
            <a:avLst/>
          </a:prstGeom>
        </p:spPr>
      </p:pic>
      <p:pic>
        <p:nvPicPr>
          <p:cNvPr id="11" name="Picture 3"/>
          <p:cNvPicPr>
            <a:picLocks noChangeAspect="1" noChangeArrowheads="1"/>
          </p:cNvPicPr>
          <p:nvPr/>
        </p:nvPicPr>
        <p:blipFill>
          <a:blip r:embed="rId5" cstate="screen"/>
          <a:srcRect b="514"/>
          <a:stretch>
            <a:fillRect/>
          </a:stretch>
        </p:blipFill>
        <p:spPr bwMode="auto">
          <a:xfrm>
            <a:off x="9104243" y="0"/>
            <a:ext cx="2276553" cy="1888331"/>
          </a:xfrm>
          <a:prstGeom prst="rect">
            <a:avLst/>
          </a:prstGeom>
          <a:noFill/>
          <a:ln w="9525">
            <a:solidFill>
              <a:schemeClr val="tx1"/>
            </a:solidFill>
            <a:miter lim="800000"/>
            <a:headEnd/>
            <a:tailEnd/>
          </a:ln>
          <a:effectLst/>
        </p:spPr>
      </p:pic>
      <p:sp>
        <p:nvSpPr>
          <p:cNvPr id="23" name="TextBox 22">
            <a:extLst>
              <a:ext uri="{FF2B5EF4-FFF2-40B4-BE49-F238E27FC236}">
                <a16:creationId xmlns:a16="http://schemas.microsoft.com/office/drawing/2014/main" xmlns="" id="{431AFF2A-4E1E-27FF-EF83-BEAD05214417}"/>
              </a:ext>
            </a:extLst>
          </p:cNvPr>
          <p:cNvSpPr txBox="1"/>
          <p:nvPr/>
        </p:nvSpPr>
        <p:spPr>
          <a:xfrm>
            <a:off x="2464354" y="368119"/>
            <a:ext cx="6631067" cy="400110"/>
          </a:xfrm>
          <a:prstGeom prst="rect">
            <a:avLst/>
          </a:prstGeom>
          <a:noFill/>
        </p:spPr>
        <p:txBody>
          <a:bodyPr wrap="square">
            <a:spAutoFit/>
          </a:bodyPr>
          <a:lstStyle/>
          <a:p>
            <a:pPr marL="0" lvl="0" indent="0" algn="l" rtl="0">
              <a:spcBef>
                <a:spcPts val="0"/>
              </a:spcBef>
              <a:spcAft>
                <a:spcPts val="0"/>
              </a:spcAft>
              <a:buNone/>
            </a:pPr>
            <a:r>
              <a:rPr lang="en-GB" sz="2000" b="1" dirty="0"/>
              <a:t>FACILITY OUTLINE GRAPHIC</a:t>
            </a:r>
            <a:r>
              <a:rPr lang="en-GB" sz="2000" b="1" dirty="0">
                <a:solidFill>
                  <a:schemeClr val="dk1"/>
                </a:solidFill>
              </a:rPr>
              <a:t> [X]</a:t>
            </a:r>
            <a:endParaRPr lang="en-GB" sz="2000" b="1" dirty="0"/>
          </a:p>
        </p:txBody>
      </p:sp>
      <p:grpSp>
        <p:nvGrpSpPr>
          <p:cNvPr id="24" name="Group 23">
            <a:extLst>
              <a:ext uri="{FF2B5EF4-FFF2-40B4-BE49-F238E27FC236}">
                <a16:creationId xmlns:a16="http://schemas.microsoft.com/office/drawing/2014/main" xmlns="" id="{F7748AB6-BD5A-6918-420A-95A7081DDB21}"/>
              </a:ext>
            </a:extLst>
          </p:cNvPr>
          <p:cNvGrpSpPr/>
          <p:nvPr/>
        </p:nvGrpSpPr>
        <p:grpSpPr>
          <a:xfrm rot="21200584">
            <a:off x="14195180" y="2629410"/>
            <a:ext cx="559046" cy="692832"/>
            <a:chOff x="15526400" y="3343535"/>
            <a:chExt cx="1172983" cy="1324523"/>
          </a:xfrm>
        </p:grpSpPr>
        <p:sp>
          <p:nvSpPr>
            <p:cNvPr id="25" name="Freeform: Shape 24">
              <a:extLst>
                <a:ext uri="{FF2B5EF4-FFF2-40B4-BE49-F238E27FC236}">
                  <a16:creationId xmlns:a16="http://schemas.microsoft.com/office/drawing/2014/main" xmlns="" id="{ACDC6574-366E-148B-64FE-BE7FD6558C93}"/>
                </a:ext>
              </a:extLst>
            </p:cNvPr>
            <p:cNvSpPr/>
            <p:nvPr/>
          </p:nvSpPr>
          <p:spPr>
            <a:xfrm>
              <a:off x="15526400" y="3343535"/>
              <a:ext cx="1172983" cy="1324523"/>
            </a:xfrm>
            <a:custGeom>
              <a:avLst/>
              <a:gdLst>
                <a:gd name="connsiteX0" fmla="*/ 351692 w 731520"/>
                <a:gd name="connsiteY0" fmla="*/ 0 h 858129"/>
                <a:gd name="connsiteX1" fmla="*/ 0 w 731520"/>
                <a:gd name="connsiteY1" fmla="*/ 858129 h 858129"/>
                <a:gd name="connsiteX2" fmla="*/ 337624 w 731520"/>
                <a:gd name="connsiteY2" fmla="*/ 647114 h 858129"/>
                <a:gd name="connsiteX3" fmla="*/ 731520 w 731520"/>
                <a:gd name="connsiteY3" fmla="*/ 844061 h 858129"/>
                <a:gd name="connsiteX4" fmla="*/ 351692 w 731520"/>
                <a:gd name="connsiteY4" fmla="*/ 0 h 858129"/>
                <a:gd name="connsiteX0" fmla="*/ 394761 w 731520"/>
                <a:gd name="connsiteY0" fmla="*/ 0 h 992212"/>
                <a:gd name="connsiteX1" fmla="*/ 0 w 731520"/>
                <a:gd name="connsiteY1" fmla="*/ 992212 h 992212"/>
                <a:gd name="connsiteX2" fmla="*/ 337624 w 731520"/>
                <a:gd name="connsiteY2" fmla="*/ 781197 h 992212"/>
                <a:gd name="connsiteX3" fmla="*/ 731520 w 731520"/>
                <a:gd name="connsiteY3" fmla="*/ 978144 h 992212"/>
                <a:gd name="connsiteX4" fmla="*/ 394761 w 731520"/>
                <a:gd name="connsiteY4" fmla="*/ 0 h 992212"/>
                <a:gd name="connsiteX0" fmla="*/ 383994 w 731520"/>
                <a:gd name="connsiteY0" fmla="*/ 0 h 992212"/>
                <a:gd name="connsiteX1" fmla="*/ 0 w 731520"/>
                <a:gd name="connsiteY1" fmla="*/ 992212 h 992212"/>
                <a:gd name="connsiteX2" fmla="*/ 337624 w 731520"/>
                <a:gd name="connsiteY2" fmla="*/ 781197 h 992212"/>
                <a:gd name="connsiteX3" fmla="*/ 731520 w 731520"/>
                <a:gd name="connsiteY3" fmla="*/ 978144 h 992212"/>
                <a:gd name="connsiteX4" fmla="*/ 383994 w 731520"/>
                <a:gd name="connsiteY4" fmla="*/ 0 h 992212"/>
                <a:gd name="connsiteX0" fmla="*/ 383994 w 957635"/>
                <a:gd name="connsiteY0" fmla="*/ 0 h 1313351"/>
                <a:gd name="connsiteX1" fmla="*/ 0 w 957635"/>
                <a:gd name="connsiteY1" fmla="*/ 992212 h 1313351"/>
                <a:gd name="connsiteX2" fmla="*/ 337624 w 957635"/>
                <a:gd name="connsiteY2" fmla="*/ 781197 h 1313351"/>
                <a:gd name="connsiteX3" fmla="*/ 957635 w 957635"/>
                <a:gd name="connsiteY3" fmla="*/ 1313351 h 1313351"/>
                <a:gd name="connsiteX4" fmla="*/ 383994 w 957635"/>
                <a:gd name="connsiteY4" fmla="*/ 0 h 1313351"/>
                <a:gd name="connsiteX0" fmla="*/ 599342 w 1172983"/>
                <a:gd name="connsiteY0" fmla="*/ 0 h 1313351"/>
                <a:gd name="connsiteX1" fmla="*/ 0 w 1172983"/>
                <a:gd name="connsiteY1" fmla="*/ 1305071 h 1313351"/>
                <a:gd name="connsiteX2" fmla="*/ 552972 w 1172983"/>
                <a:gd name="connsiteY2" fmla="*/ 781197 h 1313351"/>
                <a:gd name="connsiteX3" fmla="*/ 1172983 w 1172983"/>
                <a:gd name="connsiteY3" fmla="*/ 1313351 h 1313351"/>
                <a:gd name="connsiteX4" fmla="*/ 599342 w 1172983"/>
                <a:gd name="connsiteY4" fmla="*/ 0 h 1313351"/>
                <a:gd name="connsiteX0" fmla="*/ 599342 w 1172983"/>
                <a:gd name="connsiteY0" fmla="*/ 0 h 1313351"/>
                <a:gd name="connsiteX1" fmla="*/ 0 w 1172983"/>
                <a:gd name="connsiteY1" fmla="*/ 1305071 h 1313351"/>
                <a:gd name="connsiteX2" fmla="*/ 574507 w 1172983"/>
                <a:gd name="connsiteY2" fmla="*/ 982322 h 1313351"/>
                <a:gd name="connsiteX3" fmla="*/ 1172983 w 1172983"/>
                <a:gd name="connsiteY3" fmla="*/ 1313351 h 1313351"/>
                <a:gd name="connsiteX4" fmla="*/ 599342 w 1172983"/>
                <a:gd name="connsiteY4" fmla="*/ 0 h 1313351"/>
                <a:gd name="connsiteX0" fmla="*/ 599342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99342 w 1172983"/>
                <a:gd name="connsiteY4" fmla="*/ 0 h 1302177"/>
                <a:gd name="connsiteX0" fmla="*/ 599342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99342 w 1172983"/>
                <a:gd name="connsiteY4" fmla="*/ 0 h 1302177"/>
                <a:gd name="connsiteX0" fmla="*/ 567040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67040 w 1172983"/>
                <a:gd name="connsiteY4" fmla="*/ 0 h 1302177"/>
                <a:gd name="connsiteX0" fmla="*/ 567040 w 1172983"/>
                <a:gd name="connsiteY0" fmla="*/ 0 h 1291003"/>
                <a:gd name="connsiteX1" fmla="*/ 0 w 1172983"/>
                <a:gd name="connsiteY1" fmla="*/ 1282723 h 1291003"/>
                <a:gd name="connsiteX2" fmla="*/ 574507 w 1172983"/>
                <a:gd name="connsiteY2" fmla="*/ 959974 h 1291003"/>
                <a:gd name="connsiteX3" fmla="*/ 1172983 w 1172983"/>
                <a:gd name="connsiteY3" fmla="*/ 1291003 h 1291003"/>
                <a:gd name="connsiteX4" fmla="*/ 567040 w 1172983"/>
                <a:gd name="connsiteY4" fmla="*/ 0 h 1291003"/>
                <a:gd name="connsiteX0" fmla="*/ 577807 w 1172983"/>
                <a:gd name="connsiteY0" fmla="*/ 0 h 1190441"/>
                <a:gd name="connsiteX1" fmla="*/ 0 w 1172983"/>
                <a:gd name="connsiteY1" fmla="*/ 1182161 h 1190441"/>
                <a:gd name="connsiteX2" fmla="*/ 574507 w 1172983"/>
                <a:gd name="connsiteY2" fmla="*/ 859412 h 1190441"/>
                <a:gd name="connsiteX3" fmla="*/ 1172983 w 1172983"/>
                <a:gd name="connsiteY3" fmla="*/ 1190441 h 1190441"/>
                <a:gd name="connsiteX4" fmla="*/ 577807 w 1172983"/>
                <a:gd name="connsiteY4" fmla="*/ 0 h 1190441"/>
                <a:gd name="connsiteX0" fmla="*/ 577807 w 1172983"/>
                <a:gd name="connsiteY0" fmla="*/ 0 h 933449"/>
                <a:gd name="connsiteX1" fmla="*/ 0 w 1172983"/>
                <a:gd name="connsiteY1" fmla="*/ 925169 h 933449"/>
                <a:gd name="connsiteX2" fmla="*/ 574507 w 1172983"/>
                <a:gd name="connsiteY2" fmla="*/ 602420 h 933449"/>
                <a:gd name="connsiteX3" fmla="*/ 1172983 w 1172983"/>
                <a:gd name="connsiteY3" fmla="*/ 933449 h 933449"/>
                <a:gd name="connsiteX4" fmla="*/ 577807 w 1172983"/>
                <a:gd name="connsiteY4" fmla="*/ 0 h 933449"/>
                <a:gd name="connsiteX0" fmla="*/ 599342 w 1172983"/>
                <a:gd name="connsiteY0" fmla="*/ 0 h 1324524"/>
                <a:gd name="connsiteX1" fmla="*/ 0 w 1172983"/>
                <a:gd name="connsiteY1" fmla="*/ 1316244 h 1324524"/>
                <a:gd name="connsiteX2" fmla="*/ 574507 w 1172983"/>
                <a:gd name="connsiteY2" fmla="*/ 993495 h 1324524"/>
                <a:gd name="connsiteX3" fmla="*/ 1172983 w 1172983"/>
                <a:gd name="connsiteY3" fmla="*/ 1324524 h 1324524"/>
                <a:gd name="connsiteX4" fmla="*/ 599342 w 1172983"/>
                <a:gd name="connsiteY4" fmla="*/ 0 h 13245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72983" h="1324524">
                  <a:moveTo>
                    <a:pt x="599342" y="0"/>
                  </a:moveTo>
                  <a:lnTo>
                    <a:pt x="0" y="1316244"/>
                  </a:lnTo>
                  <a:lnTo>
                    <a:pt x="574507" y="993495"/>
                  </a:lnTo>
                  <a:lnTo>
                    <a:pt x="1172983" y="1324524"/>
                  </a:lnTo>
                  <a:lnTo>
                    <a:pt x="599342" y="0"/>
                  </a:lnTo>
                  <a:close/>
                </a:path>
              </a:pathLst>
            </a:custGeom>
            <a:solidFill>
              <a:schemeClr val="bg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6" name="Google Shape;66;p14">
              <a:extLst>
                <a:ext uri="{FF2B5EF4-FFF2-40B4-BE49-F238E27FC236}">
                  <a16:creationId xmlns:a16="http://schemas.microsoft.com/office/drawing/2014/main" xmlns="" id="{FCE1BA34-A363-9D1B-1F15-6E707270296B}"/>
                </a:ext>
              </a:extLst>
            </p:cNvPr>
            <p:cNvSpPr txBox="1"/>
            <p:nvPr/>
          </p:nvSpPr>
          <p:spPr>
            <a:xfrm>
              <a:off x="15716513" y="3587815"/>
              <a:ext cx="502201" cy="649847"/>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fr" sz="2400" b="1" dirty="0">
                  <a:solidFill>
                    <a:sysClr val="windowText" lastClr="000000"/>
                  </a:solidFill>
                </a:rPr>
                <a:t>N</a:t>
              </a:r>
              <a:endParaRPr sz="2400" b="1" dirty="0">
                <a:solidFill>
                  <a:sysClr val="windowText" lastClr="000000"/>
                </a:solidFill>
              </a:endParaRPr>
            </a:p>
          </p:txBody>
        </p:sp>
      </p:grpSp>
      <p:grpSp>
        <p:nvGrpSpPr>
          <p:cNvPr id="12" name="Group 11">
            <a:extLst>
              <a:ext uri="{FF2B5EF4-FFF2-40B4-BE49-F238E27FC236}">
                <a16:creationId xmlns:a16="http://schemas.microsoft.com/office/drawing/2014/main" xmlns="" id="{9EA34E18-745F-416D-85CC-088D37411FB7}"/>
              </a:ext>
            </a:extLst>
          </p:cNvPr>
          <p:cNvGrpSpPr/>
          <p:nvPr/>
        </p:nvGrpSpPr>
        <p:grpSpPr>
          <a:xfrm>
            <a:off x="1" y="0"/>
            <a:ext cx="15119349" cy="1980670"/>
            <a:chOff x="1" y="0"/>
            <a:chExt cx="15119349" cy="1980670"/>
          </a:xfrm>
        </p:grpSpPr>
        <p:sp>
          <p:nvSpPr>
            <p:cNvPr id="13" name="TextBox 12">
              <a:extLst>
                <a:ext uri="{FF2B5EF4-FFF2-40B4-BE49-F238E27FC236}">
                  <a16:creationId xmlns:a16="http://schemas.microsoft.com/office/drawing/2014/main" xmlns="" id="{939BE296-B7BA-DB9B-D2BF-18FEE236C61F}"/>
                </a:ext>
              </a:extLst>
            </p:cNvPr>
            <p:cNvSpPr txBox="1"/>
            <p:nvPr/>
          </p:nvSpPr>
          <p:spPr>
            <a:xfrm>
              <a:off x="9114792" y="556201"/>
              <a:ext cx="2232531" cy="523220"/>
            </a:xfrm>
            <a:prstGeom prst="rect">
              <a:avLst/>
            </a:prstGeom>
            <a:noFill/>
          </p:spPr>
          <p:txBody>
            <a:bodyPr wrap="square">
              <a:spAutoFit/>
            </a:bodyPr>
            <a:lstStyle/>
            <a:p>
              <a:pPr marL="0" lvl="0" indent="0" algn="ctr" rtl="0">
                <a:spcBef>
                  <a:spcPts val="0"/>
                </a:spcBef>
                <a:spcAft>
                  <a:spcPts val="0"/>
                </a:spcAft>
                <a:buNone/>
              </a:pPr>
              <a:r>
                <a:rPr lang="en-GB" sz="1400" b="1" dirty="0"/>
                <a:t>MAP</a:t>
              </a:r>
            </a:p>
            <a:p>
              <a:pPr marL="0" lvl="0" indent="0" algn="ctr" rtl="0">
                <a:spcBef>
                  <a:spcPts val="0"/>
                </a:spcBef>
                <a:spcAft>
                  <a:spcPts val="0"/>
                </a:spcAft>
                <a:buNone/>
              </a:pPr>
              <a:r>
                <a:rPr lang="en-GB" sz="1400" b="1" dirty="0"/>
                <a:t>OVERVIEW</a:t>
              </a:r>
            </a:p>
          </p:txBody>
        </p:sp>
        <p:pic>
          <p:nvPicPr>
            <p:cNvPr id="14" name="Picture 3">
              <a:extLst>
                <a:ext uri="{FF2B5EF4-FFF2-40B4-BE49-F238E27FC236}">
                  <a16:creationId xmlns:a16="http://schemas.microsoft.com/office/drawing/2014/main" xmlns="" id="{EE316E08-8703-6953-09D6-B5CF3BB988E0}"/>
                </a:ext>
              </a:extLst>
            </p:cNvPr>
            <p:cNvPicPr>
              <a:picLocks noChangeAspect="1" noChangeArrowheads="1"/>
            </p:cNvPicPr>
            <p:nvPr/>
          </p:nvPicPr>
          <p:blipFill>
            <a:blip r:embed="rId5" cstate="screen"/>
            <a:srcRect b="514"/>
            <a:stretch>
              <a:fillRect/>
            </a:stretch>
          </p:blipFill>
          <p:spPr bwMode="auto">
            <a:xfrm>
              <a:off x="9113720" y="17404"/>
              <a:ext cx="2249106" cy="1888331"/>
            </a:xfrm>
            <a:prstGeom prst="rect">
              <a:avLst/>
            </a:prstGeom>
            <a:noFill/>
            <a:ln w="9525">
              <a:solidFill>
                <a:schemeClr val="tx1"/>
              </a:solidFill>
              <a:miter lim="800000"/>
              <a:headEnd/>
              <a:tailEnd/>
            </a:ln>
            <a:effectLst/>
          </p:spPr>
        </p:pic>
        <p:grpSp>
          <p:nvGrpSpPr>
            <p:cNvPr id="15" name="Group 14">
              <a:extLst>
                <a:ext uri="{FF2B5EF4-FFF2-40B4-BE49-F238E27FC236}">
                  <a16:creationId xmlns:a16="http://schemas.microsoft.com/office/drawing/2014/main" xmlns="" id="{C695040A-17D8-4FF9-ABEC-C6F05353F062}"/>
                </a:ext>
              </a:extLst>
            </p:cNvPr>
            <p:cNvGrpSpPr/>
            <p:nvPr/>
          </p:nvGrpSpPr>
          <p:grpSpPr>
            <a:xfrm>
              <a:off x="1" y="0"/>
              <a:ext cx="15119349" cy="1921524"/>
              <a:chOff x="1" y="-1616"/>
              <a:chExt cx="15119349" cy="1921524"/>
            </a:xfrm>
          </p:grpSpPr>
          <p:sp>
            <p:nvSpPr>
              <p:cNvPr id="33" name="Rectangle 32">
                <a:extLst>
                  <a:ext uri="{FF2B5EF4-FFF2-40B4-BE49-F238E27FC236}">
                    <a16:creationId xmlns:a16="http://schemas.microsoft.com/office/drawing/2014/main" xmlns="" id="{A90AE6F6-6D1E-C46F-AC74-BD6BB97AA4D8}"/>
                  </a:ext>
                </a:extLst>
              </p:cNvPr>
              <p:cNvSpPr/>
              <p:nvPr/>
            </p:nvSpPr>
            <p:spPr>
              <a:xfrm>
                <a:off x="2447778" y="0"/>
                <a:ext cx="6668087" cy="787791"/>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4" name="Rectangle 33">
                <a:extLst>
                  <a:ext uri="{FF2B5EF4-FFF2-40B4-BE49-F238E27FC236}">
                    <a16:creationId xmlns:a16="http://schemas.microsoft.com/office/drawing/2014/main" xmlns="" id="{6153A308-17CD-CEF5-E466-C39CD8A426B9}"/>
                  </a:ext>
                </a:extLst>
              </p:cNvPr>
              <p:cNvSpPr/>
              <p:nvPr/>
            </p:nvSpPr>
            <p:spPr>
              <a:xfrm>
                <a:off x="2447567" y="787791"/>
                <a:ext cx="6668087" cy="1132117"/>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5" name="Rectangle 34">
                <a:extLst>
                  <a:ext uri="{FF2B5EF4-FFF2-40B4-BE49-F238E27FC236}">
                    <a16:creationId xmlns:a16="http://schemas.microsoft.com/office/drawing/2014/main" xmlns="" id="{18DD03D4-BCE0-17BD-DDB0-E0A9F67910F4}"/>
                  </a:ext>
                </a:extLst>
              </p:cNvPr>
              <p:cNvSpPr/>
              <p:nvPr/>
            </p:nvSpPr>
            <p:spPr>
              <a:xfrm>
                <a:off x="9115654" y="0"/>
                <a:ext cx="2251041" cy="1919908"/>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6" name="Rectangle 35">
                <a:extLst>
                  <a:ext uri="{FF2B5EF4-FFF2-40B4-BE49-F238E27FC236}">
                    <a16:creationId xmlns:a16="http://schemas.microsoft.com/office/drawing/2014/main" xmlns="" id="{89ACA82D-33C9-E589-1AEC-D86528D14990}"/>
                  </a:ext>
                </a:extLst>
              </p:cNvPr>
              <p:cNvSpPr/>
              <p:nvPr/>
            </p:nvSpPr>
            <p:spPr>
              <a:xfrm>
                <a:off x="11366695" y="-1616"/>
                <a:ext cx="3752655" cy="787791"/>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7" name="Rectangle 36">
                <a:extLst>
                  <a:ext uri="{FF2B5EF4-FFF2-40B4-BE49-F238E27FC236}">
                    <a16:creationId xmlns:a16="http://schemas.microsoft.com/office/drawing/2014/main" xmlns="" id="{9B9EE4ED-67AA-7D37-E40A-B4F9DC29C7FB}"/>
                  </a:ext>
                </a:extLst>
              </p:cNvPr>
              <p:cNvSpPr/>
              <p:nvPr/>
            </p:nvSpPr>
            <p:spPr>
              <a:xfrm>
                <a:off x="11366694" y="786175"/>
                <a:ext cx="3752655" cy="1133733"/>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8" name="Rectangle 37">
                <a:extLst>
                  <a:ext uri="{FF2B5EF4-FFF2-40B4-BE49-F238E27FC236}">
                    <a16:creationId xmlns:a16="http://schemas.microsoft.com/office/drawing/2014/main" xmlns="" id="{CB18DC98-F764-B55D-E312-562DB84A5B06}"/>
                  </a:ext>
                </a:extLst>
              </p:cNvPr>
              <p:cNvSpPr/>
              <p:nvPr/>
            </p:nvSpPr>
            <p:spPr>
              <a:xfrm>
                <a:off x="1" y="0"/>
                <a:ext cx="2446916" cy="1919908"/>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grpSp>
        <p:sp>
          <p:nvSpPr>
            <p:cNvPr id="27" name="TextBox 26">
              <a:extLst>
                <a:ext uri="{FF2B5EF4-FFF2-40B4-BE49-F238E27FC236}">
                  <a16:creationId xmlns:a16="http://schemas.microsoft.com/office/drawing/2014/main" xmlns="" id="{EEB392CE-6BA9-573F-6E89-7C7B8C1E4F27}"/>
                </a:ext>
              </a:extLst>
            </p:cNvPr>
            <p:cNvSpPr txBox="1"/>
            <p:nvPr/>
          </p:nvSpPr>
          <p:spPr>
            <a:xfrm>
              <a:off x="2446917" y="21481"/>
              <a:ext cx="6650438" cy="400110"/>
            </a:xfrm>
            <a:prstGeom prst="rect">
              <a:avLst/>
            </a:prstGeom>
            <a:noFill/>
          </p:spPr>
          <p:txBody>
            <a:bodyPr wrap="square">
              <a:spAutoFit/>
            </a:bodyPr>
            <a:lstStyle/>
            <a:p>
              <a:pPr marL="0" lvl="0" indent="0" algn="l" rtl="0">
                <a:spcBef>
                  <a:spcPts val="0"/>
                </a:spcBef>
                <a:spcAft>
                  <a:spcPts val="0"/>
                </a:spcAft>
                <a:buNone/>
              </a:pPr>
              <a:r>
                <a:rPr lang="en-GB" sz="2000" b="1" dirty="0"/>
                <a:t>HQ Supreme High Command, SRN</a:t>
              </a:r>
            </a:p>
          </p:txBody>
        </p:sp>
        <p:sp>
          <p:nvSpPr>
            <p:cNvPr id="28" name="TextBox 27">
              <a:extLst>
                <a:ext uri="{FF2B5EF4-FFF2-40B4-BE49-F238E27FC236}">
                  <a16:creationId xmlns:a16="http://schemas.microsoft.com/office/drawing/2014/main" xmlns="" id="{2D6DB8A7-D8B3-A5BD-247C-7035057217A2}"/>
                </a:ext>
              </a:extLst>
            </p:cNvPr>
            <p:cNvSpPr txBox="1"/>
            <p:nvPr/>
          </p:nvSpPr>
          <p:spPr>
            <a:xfrm>
              <a:off x="2429057" y="945322"/>
              <a:ext cx="4687502" cy="784830"/>
            </a:xfrm>
            <a:prstGeom prst="rect">
              <a:avLst/>
            </a:prstGeom>
            <a:noFill/>
          </p:spPr>
          <p:txBody>
            <a:bodyPr wrap="none" rtlCol="0" anchor="ctr">
              <a:spAutoFit/>
            </a:bodyPr>
            <a:lstStyle/>
            <a:p>
              <a:pPr marL="0" lvl="0" indent="0" algn="l" rtl="0">
                <a:spcBef>
                  <a:spcPts val="0"/>
                </a:spcBef>
                <a:spcAft>
                  <a:spcPts val="0"/>
                </a:spcAft>
                <a:buNone/>
              </a:pPr>
              <a:r>
                <a:rPr lang="en-GB" sz="1500" b="1" dirty="0"/>
                <a:t>BE: SRNTGT105  CATCODE: 11</a:t>
              </a:r>
            </a:p>
            <a:p>
              <a:pPr marL="0" lvl="0" indent="0" algn="l" rtl="0">
                <a:spcBef>
                  <a:spcPts val="0"/>
                </a:spcBef>
                <a:spcAft>
                  <a:spcPts val="0"/>
                </a:spcAft>
                <a:buNone/>
              </a:pPr>
              <a:r>
                <a:rPr lang="en-GB" sz="1500" b="1" dirty="0"/>
                <a:t>MIDB GEO: </a:t>
              </a:r>
              <a:r>
                <a:rPr lang="pt-BR" sz="1500" b="1" dirty="0"/>
                <a:t>N 68 57.984 E 033 04.037,SRNTGT105</a:t>
              </a:r>
              <a:endParaRPr lang="en-GB" sz="1500" b="1" dirty="0"/>
            </a:p>
            <a:p>
              <a:pPr marL="0" lvl="0" indent="0" algn="l" rtl="0">
                <a:spcBef>
                  <a:spcPts val="0"/>
                </a:spcBef>
                <a:spcAft>
                  <a:spcPts val="0"/>
                </a:spcAft>
                <a:buNone/>
              </a:pPr>
              <a:r>
                <a:rPr lang="en-GB" sz="1500" b="1" dirty="0"/>
                <a:t>ICOD: 2011-JUL-06 DOI:2011-JUL-06</a:t>
              </a:r>
            </a:p>
          </p:txBody>
        </p:sp>
        <p:sp>
          <p:nvSpPr>
            <p:cNvPr id="29" name="TextBox 28">
              <a:extLst>
                <a:ext uri="{FF2B5EF4-FFF2-40B4-BE49-F238E27FC236}">
                  <a16:creationId xmlns:a16="http://schemas.microsoft.com/office/drawing/2014/main" xmlns="" id="{4B4BAF74-3D3F-A5A2-7292-BCB8C37CA841}"/>
                </a:ext>
              </a:extLst>
            </p:cNvPr>
            <p:cNvSpPr txBox="1"/>
            <p:nvPr/>
          </p:nvSpPr>
          <p:spPr>
            <a:xfrm>
              <a:off x="11364760" y="79905"/>
              <a:ext cx="3752655" cy="707886"/>
            </a:xfrm>
            <a:prstGeom prst="rect">
              <a:avLst/>
            </a:prstGeom>
            <a:noFill/>
          </p:spPr>
          <p:txBody>
            <a:bodyPr wrap="square">
              <a:spAutoFit/>
            </a:bodyPr>
            <a:lstStyle/>
            <a:p>
              <a:pPr marL="0" lvl="0" indent="0" algn="ctr" rtl="0">
                <a:spcBef>
                  <a:spcPts val="0"/>
                </a:spcBef>
                <a:spcAft>
                  <a:spcPts val="0"/>
                </a:spcAft>
                <a:buNone/>
              </a:pPr>
              <a:r>
                <a:rPr lang="en-GB" sz="2000" b="1" dirty="0"/>
                <a:t>OPAC CLASSIFIED</a:t>
              </a:r>
              <a:br>
                <a:rPr lang="en-GB" sz="2000" b="1" dirty="0"/>
              </a:br>
              <a:r>
                <a:rPr lang="en-GB" sz="2000" b="1" dirty="0"/>
                <a:t>REL TO CJTF-23</a:t>
              </a:r>
            </a:p>
          </p:txBody>
        </p:sp>
        <p:sp>
          <p:nvSpPr>
            <p:cNvPr id="30" name="TextBox 29">
              <a:extLst>
                <a:ext uri="{FF2B5EF4-FFF2-40B4-BE49-F238E27FC236}">
                  <a16:creationId xmlns:a16="http://schemas.microsoft.com/office/drawing/2014/main" xmlns="" id="{6EAEAF92-C4DB-B81D-3589-16D4801D91A4}"/>
                </a:ext>
              </a:extLst>
            </p:cNvPr>
            <p:cNvSpPr txBox="1"/>
            <p:nvPr/>
          </p:nvSpPr>
          <p:spPr>
            <a:xfrm>
              <a:off x="11347323" y="1112228"/>
              <a:ext cx="3770092" cy="323165"/>
            </a:xfrm>
            <a:prstGeom prst="rect">
              <a:avLst/>
            </a:prstGeom>
            <a:noFill/>
          </p:spPr>
          <p:txBody>
            <a:bodyPr wrap="square">
              <a:spAutoFit/>
            </a:bodyPr>
            <a:lstStyle/>
            <a:p>
              <a:pPr marL="0" lvl="0" indent="0" algn="ctr" rtl="0">
                <a:spcBef>
                  <a:spcPts val="0"/>
                </a:spcBef>
                <a:spcAft>
                  <a:spcPts val="0"/>
                </a:spcAft>
                <a:buNone/>
              </a:pPr>
              <a:r>
                <a:rPr lang="en-GB" sz="1500" b="1" dirty="0"/>
                <a:t>DECL ON: 2061-JUL-06</a:t>
              </a:r>
            </a:p>
          </p:txBody>
        </p:sp>
        <p:pic>
          <p:nvPicPr>
            <p:cNvPr id="31" name="Picture 30" descr="D:\GIT PROJECTS\OPAT-background\Virtual Intelligence Service only logo.PNG">
              <a:extLst>
                <a:ext uri="{FF2B5EF4-FFF2-40B4-BE49-F238E27FC236}">
                  <a16:creationId xmlns:a16="http://schemas.microsoft.com/office/drawing/2014/main" xmlns="" id="{40DB3490-6968-42BE-AEA3-B8115E544ED8}"/>
                </a:ext>
              </a:extLst>
            </p:cNvPr>
            <p:cNvPicPr>
              <a:picLocks noChangeAspect="1" noChangeArrowheads="1"/>
            </p:cNvPicPr>
            <p:nvPr/>
          </p:nvPicPr>
          <p:blipFill>
            <a:blip r:embed="rId6"/>
            <a:srcRect/>
            <a:stretch>
              <a:fillRect/>
            </a:stretch>
          </p:blipFill>
          <p:spPr bwMode="auto">
            <a:xfrm>
              <a:off x="108686" y="21695"/>
              <a:ext cx="2225675" cy="1958975"/>
            </a:xfrm>
            <a:prstGeom prst="rect">
              <a:avLst/>
            </a:prstGeom>
            <a:noFill/>
          </p:spPr>
        </p:pic>
        <p:sp>
          <p:nvSpPr>
            <p:cNvPr id="32" name="Rektangel 11">
              <a:extLst>
                <a:ext uri="{FF2B5EF4-FFF2-40B4-BE49-F238E27FC236}">
                  <a16:creationId xmlns:a16="http://schemas.microsoft.com/office/drawing/2014/main" xmlns="" id="{F3B6C6BF-8630-9153-C113-FD3925BEA3E7}"/>
                </a:ext>
              </a:extLst>
            </p:cNvPr>
            <p:cNvSpPr/>
            <p:nvPr/>
          </p:nvSpPr>
          <p:spPr>
            <a:xfrm>
              <a:off x="10120486" y="948792"/>
              <a:ext cx="118753" cy="130629"/>
            </a:xfrm>
            <a:prstGeom prst="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41" name="Freeform: Shape 40">
            <a:extLst>
              <a:ext uri="{FF2B5EF4-FFF2-40B4-BE49-F238E27FC236}">
                <a16:creationId xmlns:a16="http://schemas.microsoft.com/office/drawing/2014/main" xmlns="" id="{D060516D-B6D9-DB81-1AD4-9BB3CDA318CA}"/>
              </a:ext>
            </a:extLst>
          </p:cNvPr>
          <p:cNvSpPr/>
          <p:nvPr/>
        </p:nvSpPr>
        <p:spPr>
          <a:xfrm>
            <a:off x="8900160" y="6210300"/>
            <a:ext cx="205740" cy="99060"/>
          </a:xfrm>
          <a:custGeom>
            <a:avLst/>
            <a:gdLst>
              <a:gd name="connsiteX0" fmla="*/ 0 w 205740"/>
              <a:gd name="connsiteY0" fmla="*/ 7620 h 99060"/>
              <a:gd name="connsiteX1" fmla="*/ 15240 w 205740"/>
              <a:gd name="connsiteY1" fmla="*/ 99060 h 99060"/>
              <a:gd name="connsiteX2" fmla="*/ 205740 w 205740"/>
              <a:gd name="connsiteY2" fmla="*/ 83820 h 99060"/>
              <a:gd name="connsiteX3" fmla="*/ 198120 w 205740"/>
              <a:gd name="connsiteY3" fmla="*/ 0 h 99060"/>
              <a:gd name="connsiteX4" fmla="*/ 0 w 205740"/>
              <a:gd name="connsiteY4" fmla="*/ 7620 h 990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5740" h="99060">
                <a:moveTo>
                  <a:pt x="0" y="7620"/>
                </a:moveTo>
                <a:lnTo>
                  <a:pt x="15240" y="99060"/>
                </a:lnTo>
                <a:lnTo>
                  <a:pt x="205740" y="83820"/>
                </a:lnTo>
                <a:lnTo>
                  <a:pt x="198120" y="0"/>
                </a:lnTo>
                <a:lnTo>
                  <a:pt x="0" y="7620"/>
                </a:lnTo>
                <a:close/>
              </a:path>
            </a:pathLst>
          </a:custGeom>
          <a:no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2" name="Google Shape;67;p14">
            <a:extLst>
              <a:ext uri="{FF2B5EF4-FFF2-40B4-BE49-F238E27FC236}">
                <a16:creationId xmlns:a16="http://schemas.microsoft.com/office/drawing/2014/main" xmlns="" id="{91152920-B410-2E07-3F96-C1D14ED3E389}"/>
              </a:ext>
            </a:extLst>
          </p:cNvPr>
          <p:cNvSpPr txBox="1"/>
          <p:nvPr/>
        </p:nvSpPr>
        <p:spPr>
          <a:xfrm>
            <a:off x="5061866" y="5316219"/>
            <a:ext cx="1869900" cy="894080"/>
          </a:xfrm>
          <a:prstGeom prst="rect">
            <a:avLst/>
          </a:prstGeom>
          <a:solidFill>
            <a:schemeClr val="lt1"/>
          </a:solidFill>
          <a:ln w="19050"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r>
              <a:rPr lang="en-GB" sz="1400" b="1" dirty="0"/>
              <a:t>HQ Supreme Command</a:t>
            </a:r>
          </a:p>
          <a:p>
            <a:pPr marL="0" lvl="0" indent="0" algn="l" rtl="0">
              <a:spcBef>
                <a:spcPts val="0"/>
              </a:spcBef>
              <a:spcAft>
                <a:spcPts val="0"/>
              </a:spcAft>
              <a:buClr>
                <a:schemeClr val="dk1"/>
              </a:buClr>
              <a:buSzPts val="1100"/>
              <a:buFont typeface="Arial"/>
              <a:buNone/>
            </a:pPr>
            <a:r>
              <a:rPr lang="en-GB" b="1" dirty="0">
                <a:solidFill>
                  <a:schemeClr val="dk1"/>
                </a:solidFill>
              </a:rPr>
              <a:t>SRNTGT105</a:t>
            </a:r>
            <a:endParaRPr b="1" dirty="0">
              <a:solidFill>
                <a:schemeClr val="dk1"/>
              </a:solidFill>
            </a:endParaRPr>
          </a:p>
        </p:txBody>
      </p:sp>
      <p:cxnSp>
        <p:nvCxnSpPr>
          <p:cNvPr id="43" name="Straight Connector 42">
            <a:extLst>
              <a:ext uri="{FF2B5EF4-FFF2-40B4-BE49-F238E27FC236}">
                <a16:creationId xmlns:a16="http://schemas.microsoft.com/office/drawing/2014/main" xmlns="" id="{23E11819-7F73-2B03-866F-E511F16F9281}"/>
              </a:ext>
            </a:extLst>
          </p:cNvPr>
          <p:cNvCxnSpPr>
            <a:cxnSpLocks/>
            <a:stCxn id="42" idx="3"/>
          </p:cNvCxnSpPr>
          <p:nvPr/>
        </p:nvCxnSpPr>
        <p:spPr>
          <a:xfrm>
            <a:off x="6931766" y="5763259"/>
            <a:ext cx="1966460" cy="486122"/>
          </a:xfrm>
          <a:prstGeom prst="line">
            <a:avLst/>
          </a:prstGeom>
          <a:ln w="22225">
            <a:solidFill>
              <a:schemeClr val="bg1"/>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54"/>
        <p:cNvGrpSpPr/>
        <p:nvPr/>
      </p:nvGrpSpPr>
      <p:grpSpPr>
        <a:xfrm>
          <a:off x="0" y="0"/>
          <a:ext cx="0" cy="0"/>
          <a:chOff x="0" y="0"/>
          <a:chExt cx="0" cy="0"/>
        </a:xfrm>
      </p:grpSpPr>
      <p:sp>
        <p:nvSpPr>
          <p:cNvPr id="39" name="TextBox 38">
            <a:extLst>
              <a:ext uri="{FF2B5EF4-FFF2-40B4-BE49-F238E27FC236}">
                <a16:creationId xmlns:a16="http://schemas.microsoft.com/office/drawing/2014/main" xmlns="" id="{24E62765-6270-946D-EFA1-4C7D33DA0DE9}"/>
              </a:ext>
            </a:extLst>
          </p:cNvPr>
          <p:cNvSpPr txBox="1"/>
          <p:nvPr/>
        </p:nvSpPr>
        <p:spPr>
          <a:xfrm>
            <a:off x="2452538" y="414673"/>
            <a:ext cx="6660319" cy="400110"/>
          </a:xfrm>
          <a:prstGeom prst="rect">
            <a:avLst/>
          </a:prstGeom>
          <a:noFill/>
        </p:spPr>
        <p:txBody>
          <a:bodyPr wrap="square">
            <a:spAutoFit/>
          </a:bodyPr>
          <a:lstStyle/>
          <a:p>
            <a:pPr marL="0" lvl="0" indent="0" algn="l" rtl="0">
              <a:spcBef>
                <a:spcPts val="0"/>
              </a:spcBef>
              <a:spcAft>
                <a:spcPts val="0"/>
              </a:spcAft>
              <a:buNone/>
            </a:pPr>
            <a:r>
              <a:rPr lang="en-GB" sz="2000" b="1" dirty="0"/>
              <a:t>DESIRED POINT OF IMPACT GRAPHIC [X]</a:t>
            </a:r>
          </a:p>
        </p:txBody>
      </p:sp>
      <p:grpSp>
        <p:nvGrpSpPr>
          <p:cNvPr id="43" name="Group 42">
            <a:extLst>
              <a:ext uri="{FF2B5EF4-FFF2-40B4-BE49-F238E27FC236}">
                <a16:creationId xmlns:a16="http://schemas.microsoft.com/office/drawing/2014/main" xmlns="" id="{831731AD-B5C4-7443-CC7B-3DC2F0F19C83}"/>
              </a:ext>
            </a:extLst>
          </p:cNvPr>
          <p:cNvGrpSpPr/>
          <p:nvPr/>
        </p:nvGrpSpPr>
        <p:grpSpPr>
          <a:xfrm>
            <a:off x="14195180" y="2629410"/>
            <a:ext cx="559046" cy="692832"/>
            <a:chOff x="15526400" y="3343535"/>
            <a:chExt cx="1172983" cy="1324523"/>
          </a:xfrm>
        </p:grpSpPr>
        <p:sp>
          <p:nvSpPr>
            <p:cNvPr id="44" name="Freeform: Shape 43">
              <a:extLst>
                <a:ext uri="{FF2B5EF4-FFF2-40B4-BE49-F238E27FC236}">
                  <a16:creationId xmlns:a16="http://schemas.microsoft.com/office/drawing/2014/main" xmlns="" id="{7B558120-E41B-2692-A32B-E2C24FDD96B8}"/>
                </a:ext>
              </a:extLst>
            </p:cNvPr>
            <p:cNvSpPr/>
            <p:nvPr/>
          </p:nvSpPr>
          <p:spPr>
            <a:xfrm>
              <a:off x="15526400" y="3343535"/>
              <a:ext cx="1172983" cy="1324523"/>
            </a:xfrm>
            <a:custGeom>
              <a:avLst/>
              <a:gdLst>
                <a:gd name="connsiteX0" fmla="*/ 351692 w 731520"/>
                <a:gd name="connsiteY0" fmla="*/ 0 h 858129"/>
                <a:gd name="connsiteX1" fmla="*/ 0 w 731520"/>
                <a:gd name="connsiteY1" fmla="*/ 858129 h 858129"/>
                <a:gd name="connsiteX2" fmla="*/ 337624 w 731520"/>
                <a:gd name="connsiteY2" fmla="*/ 647114 h 858129"/>
                <a:gd name="connsiteX3" fmla="*/ 731520 w 731520"/>
                <a:gd name="connsiteY3" fmla="*/ 844061 h 858129"/>
                <a:gd name="connsiteX4" fmla="*/ 351692 w 731520"/>
                <a:gd name="connsiteY4" fmla="*/ 0 h 858129"/>
                <a:gd name="connsiteX0" fmla="*/ 394761 w 731520"/>
                <a:gd name="connsiteY0" fmla="*/ 0 h 992212"/>
                <a:gd name="connsiteX1" fmla="*/ 0 w 731520"/>
                <a:gd name="connsiteY1" fmla="*/ 992212 h 992212"/>
                <a:gd name="connsiteX2" fmla="*/ 337624 w 731520"/>
                <a:gd name="connsiteY2" fmla="*/ 781197 h 992212"/>
                <a:gd name="connsiteX3" fmla="*/ 731520 w 731520"/>
                <a:gd name="connsiteY3" fmla="*/ 978144 h 992212"/>
                <a:gd name="connsiteX4" fmla="*/ 394761 w 731520"/>
                <a:gd name="connsiteY4" fmla="*/ 0 h 992212"/>
                <a:gd name="connsiteX0" fmla="*/ 383994 w 731520"/>
                <a:gd name="connsiteY0" fmla="*/ 0 h 992212"/>
                <a:gd name="connsiteX1" fmla="*/ 0 w 731520"/>
                <a:gd name="connsiteY1" fmla="*/ 992212 h 992212"/>
                <a:gd name="connsiteX2" fmla="*/ 337624 w 731520"/>
                <a:gd name="connsiteY2" fmla="*/ 781197 h 992212"/>
                <a:gd name="connsiteX3" fmla="*/ 731520 w 731520"/>
                <a:gd name="connsiteY3" fmla="*/ 978144 h 992212"/>
                <a:gd name="connsiteX4" fmla="*/ 383994 w 731520"/>
                <a:gd name="connsiteY4" fmla="*/ 0 h 992212"/>
                <a:gd name="connsiteX0" fmla="*/ 383994 w 957635"/>
                <a:gd name="connsiteY0" fmla="*/ 0 h 1313351"/>
                <a:gd name="connsiteX1" fmla="*/ 0 w 957635"/>
                <a:gd name="connsiteY1" fmla="*/ 992212 h 1313351"/>
                <a:gd name="connsiteX2" fmla="*/ 337624 w 957635"/>
                <a:gd name="connsiteY2" fmla="*/ 781197 h 1313351"/>
                <a:gd name="connsiteX3" fmla="*/ 957635 w 957635"/>
                <a:gd name="connsiteY3" fmla="*/ 1313351 h 1313351"/>
                <a:gd name="connsiteX4" fmla="*/ 383994 w 957635"/>
                <a:gd name="connsiteY4" fmla="*/ 0 h 1313351"/>
                <a:gd name="connsiteX0" fmla="*/ 599342 w 1172983"/>
                <a:gd name="connsiteY0" fmla="*/ 0 h 1313351"/>
                <a:gd name="connsiteX1" fmla="*/ 0 w 1172983"/>
                <a:gd name="connsiteY1" fmla="*/ 1305071 h 1313351"/>
                <a:gd name="connsiteX2" fmla="*/ 552972 w 1172983"/>
                <a:gd name="connsiteY2" fmla="*/ 781197 h 1313351"/>
                <a:gd name="connsiteX3" fmla="*/ 1172983 w 1172983"/>
                <a:gd name="connsiteY3" fmla="*/ 1313351 h 1313351"/>
                <a:gd name="connsiteX4" fmla="*/ 599342 w 1172983"/>
                <a:gd name="connsiteY4" fmla="*/ 0 h 1313351"/>
                <a:gd name="connsiteX0" fmla="*/ 599342 w 1172983"/>
                <a:gd name="connsiteY0" fmla="*/ 0 h 1313351"/>
                <a:gd name="connsiteX1" fmla="*/ 0 w 1172983"/>
                <a:gd name="connsiteY1" fmla="*/ 1305071 h 1313351"/>
                <a:gd name="connsiteX2" fmla="*/ 574507 w 1172983"/>
                <a:gd name="connsiteY2" fmla="*/ 982322 h 1313351"/>
                <a:gd name="connsiteX3" fmla="*/ 1172983 w 1172983"/>
                <a:gd name="connsiteY3" fmla="*/ 1313351 h 1313351"/>
                <a:gd name="connsiteX4" fmla="*/ 599342 w 1172983"/>
                <a:gd name="connsiteY4" fmla="*/ 0 h 1313351"/>
                <a:gd name="connsiteX0" fmla="*/ 599342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99342 w 1172983"/>
                <a:gd name="connsiteY4" fmla="*/ 0 h 1302177"/>
                <a:gd name="connsiteX0" fmla="*/ 599342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99342 w 1172983"/>
                <a:gd name="connsiteY4" fmla="*/ 0 h 1302177"/>
                <a:gd name="connsiteX0" fmla="*/ 567040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67040 w 1172983"/>
                <a:gd name="connsiteY4" fmla="*/ 0 h 1302177"/>
                <a:gd name="connsiteX0" fmla="*/ 567040 w 1172983"/>
                <a:gd name="connsiteY0" fmla="*/ 0 h 1291003"/>
                <a:gd name="connsiteX1" fmla="*/ 0 w 1172983"/>
                <a:gd name="connsiteY1" fmla="*/ 1282723 h 1291003"/>
                <a:gd name="connsiteX2" fmla="*/ 574507 w 1172983"/>
                <a:gd name="connsiteY2" fmla="*/ 959974 h 1291003"/>
                <a:gd name="connsiteX3" fmla="*/ 1172983 w 1172983"/>
                <a:gd name="connsiteY3" fmla="*/ 1291003 h 1291003"/>
                <a:gd name="connsiteX4" fmla="*/ 567040 w 1172983"/>
                <a:gd name="connsiteY4" fmla="*/ 0 h 1291003"/>
                <a:gd name="connsiteX0" fmla="*/ 577807 w 1172983"/>
                <a:gd name="connsiteY0" fmla="*/ 0 h 1190441"/>
                <a:gd name="connsiteX1" fmla="*/ 0 w 1172983"/>
                <a:gd name="connsiteY1" fmla="*/ 1182161 h 1190441"/>
                <a:gd name="connsiteX2" fmla="*/ 574507 w 1172983"/>
                <a:gd name="connsiteY2" fmla="*/ 859412 h 1190441"/>
                <a:gd name="connsiteX3" fmla="*/ 1172983 w 1172983"/>
                <a:gd name="connsiteY3" fmla="*/ 1190441 h 1190441"/>
                <a:gd name="connsiteX4" fmla="*/ 577807 w 1172983"/>
                <a:gd name="connsiteY4" fmla="*/ 0 h 1190441"/>
                <a:gd name="connsiteX0" fmla="*/ 577807 w 1172983"/>
                <a:gd name="connsiteY0" fmla="*/ 0 h 933449"/>
                <a:gd name="connsiteX1" fmla="*/ 0 w 1172983"/>
                <a:gd name="connsiteY1" fmla="*/ 925169 h 933449"/>
                <a:gd name="connsiteX2" fmla="*/ 574507 w 1172983"/>
                <a:gd name="connsiteY2" fmla="*/ 602420 h 933449"/>
                <a:gd name="connsiteX3" fmla="*/ 1172983 w 1172983"/>
                <a:gd name="connsiteY3" fmla="*/ 933449 h 933449"/>
                <a:gd name="connsiteX4" fmla="*/ 577807 w 1172983"/>
                <a:gd name="connsiteY4" fmla="*/ 0 h 933449"/>
                <a:gd name="connsiteX0" fmla="*/ 599342 w 1172983"/>
                <a:gd name="connsiteY0" fmla="*/ 0 h 1324524"/>
                <a:gd name="connsiteX1" fmla="*/ 0 w 1172983"/>
                <a:gd name="connsiteY1" fmla="*/ 1316244 h 1324524"/>
                <a:gd name="connsiteX2" fmla="*/ 574507 w 1172983"/>
                <a:gd name="connsiteY2" fmla="*/ 993495 h 1324524"/>
                <a:gd name="connsiteX3" fmla="*/ 1172983 w 1172983"/>
                <a:gd name="connsiteY3" fmla="*/ 1324524 h 1324524"/>
                <a:gd name="connsiteX4" fmla="*/ 599342 w 1172983"/>
                <a:gd name="connsiteY4" fmla="*/ 0 h 13245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72983" h="1324524">
                  <a:moveTo>
                    <a:pt x="599342" y="0"/>
                  </a:moveTo>
                  <a:lnTo>
                    <a:pt x="0" y="1316244"/>
                  </a:lnTo>
                  <a:lnTo>
                    <a:pt x="574507" y="993495"/>
                  </a:lnTo>
                  <a:lnTo>
                    <a:pt x="1172983" y="1324524"/>
                  </a:lnTo>
                  <a:lnTo>
                    <a:pt x="599342" y="0"/>
                  </a:lnTo>
                  <a:close/>
                </a:path>
              </a:pathLst>
            </a:custGeom>
            <a:solidFill>
              <a:schemeClr val="bg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5" name="Google Shape;66;p14">
              <a:extLst>
                <a:ext uri="{FF2B5EF4-FFF2-40B4-BE49-F238E27FC236}">
                  <a16:creationId xmlns:a16="http://schemas.microsoft.com/office/drawing/2014/main" xmlns="" id="{E67A4AAE-B6F6-9959-ADB5-A94230AC8292}"/>
                </a:ext>
              </a:extLst>
            </p:cNvPr>
            <p:cNvSpPr txBox="1"/>
            <p:nvPr/>
          </p:nvSpPr>
          <p:spPr>
            <a:xfrm>
              <a:off x="15716513" y="3587815"/>
              <a:ext cx="502201" cy="649847"/>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fr" sz="2400" b="1" dirty="0">
                  <a:solidFill>
                    <a:sysClr val="windowText" lastClr="000000"/>
                  </a:solidFill>
                </a:rPr>
                <a:t>N</a:t>
              </a:r>
              <a:endParaRPr sz="2400" b="1" dirty="0">
                <a:solidFill>
                  <a:sysClr val="windowText" lastClr="000000"/>
                </a:solidFill>
              </a:endParaRPr>
            </a:p>
          </p:txBody>
        </p:sp>
      </p:grpSp>
      <p:grpSp>
        <p:nvGrpSpPr>
          <p:cNvPr id="2" name="Group 1">
            <a:extLst>
              <a:ext uri="{FF2B5EF4-FFF2-40B4-BE49-F238E27FC236}">
                <a16:creationId xmlns:a16="http://schemas.microsoft.com/office/drawing/2014/main" xmlns="" id="{6BDC3299-6EDA-9E00-F6BF-7CA4202FA7E6}"/>
              </a:ext>
            </a:extLst>
          </p:cNvPr>
          <p:cNvGrpSpPr/>
          <p:nvPr/>
        </p:nvGrpSpPr>
        <p:grpSpPr>
          <a:xfrm>
            <a:off x="1" y="0"/>
            <a:ext cx="15119349" cy="1980670"/>
            <a:chOff x="1" y="0"/>
            <a:chExt cx="15119349" cy="1980670"/>
          </a:xfrm>
        </p:grpSpPr>
        <p:sp>
          <p:nvSpPr>
            <p:cNvPr id="3" name="TextBox 2">
              <a:extLst>
                <a:ext uri="{FF2B5EF4-FFF2-40B4-BE49-F238E27FC236}">
                  <a16:creationId xmlns:a16="http://schemas.microsoft.com/office/drawing/2014/main" xmlns="" id="{96B98097-DA2F-798F-ED7B-9DCB79873071}"/>
                </a:ext>
              </a:extLst>
            </p:cNvPr>
            <p:cNvSpPr txBox="1"/>
            <p:nvPr/>
          </p:nvSpPr>
          <p:spPr>
            <a:xfrm>
              <a:off x="9114792" y="556201"/>
              <a:ext cx="2232531" cy="523220"/>
            </a:xfrm>
            <a:prstGeom prst="rect">
              <a:avLst/>
            </a:prstGeom>
            <a:noFill/>
          </p:spPr>
          <p:txBody>
            <a:bodyPr wrap="square">
              <a:spAutoFit/>
            </a:bodyPr>
            <a:lstStyle/>
            <a:p>
              <a:pPr marL="0" lvl="0" indent="0" algn="ctr" rtl="0">
                <a:spcBef>
                  <a:spcPts val="0"/>
                </a:spcBef>
                <a:spcAft>
                  <a:spcPts val="0"/>
                </a:spcAft>
                <a:buNone/>
              </a:pPr>
              <a:r>
                <a:rPr lang="en-GB" sz="1400" b="1" dirty="0"/>
                <a:t>MAP</a:t>
              </a:r>
            </a:p>
            <a:p>
              <a:pPr marL="0" lvl="0" indent="0" algn="ctr" rtl="0">
                <a:spcBef>
                  <a:spcPts val="0"/>
                </a:spcBef>
                <a:spcAft>
                  <a:spcPts val="0"/>
                </a:spcAft>
                <a:buNone/>
              </a:pPr>
              <a:r>
                <a:rPr lang="en-GB" sz="1400" b="1" dirty="0"/>
                <a:t>OVERVIEW</a:t>
              </a:r>
            </a:p>
          </p:txBody>
        </p:sp>
        <p:pic>
          <p:nvPicPr>
            <p:cNvPr id="4" name="Picture 3">
              <a:extLst>
                <a:ext uri="{FF2B5EF4-FFF2-40B4-BE49-F238E27FC236}">
                  <a16:creationId xmlns:a16="http://schemas.microsoft.com/office/drawing/2014/main" xmlns="" id="{E471B0B7-A4E8-B477-92E0-63F68E74A5E7}"/>
                </a:ext>
              </a:extLst>
            </p:cNvPr>
            <p:cNvPicPr>
              <a:picLocks noChangeAspect="1" noChangeArrowheads="1"/>
            </p:cNvPicPr>
            <p:nvPr/>
          </p:nvPicPr>
          <p:blipFill>
            <a:blip r:embed="rId3" cstate="screen"/>
            <a:srcRect b="514"/>
            <a:stretch>
              <a:fillRect/>
            </a:stretch>
          </p:blipFill>
          <p:spPr bwMode="auto">
            <a:xfrm>
              <a:off x="9113720" y="17404"/>
              <a:ext cx="2249106" cy="1888331"/>
            </a:xfrm>
            <a:prstGeom prst="rect">
              <a:avLst/>
            </a:prstGeom>
            <a:noFill/>
            <a:ln w="9525">
              <a:solidFill>
                <a:schemeClr val="tx1"/>
              </a:solidFill>
              <a:miter lim="800000"/>
              <a:headEnd/>
              <a:tailEnd/>
            </a:ln>
            <a:effectLst/>
          </p:spPr>
        </p:pic>
        <p:grpSp>
          <p:nvGrpSpPr>
            <p:cNvPr id="5" name="Group 4">
              <a:extLst>
                <a:ext uri="{FF2B5EF4-FFF2-40B4-BE49-F238E27FC236}">
                  <a16:creationId xmlns:a16="http://schemas.microsoft.com/office/drawing/2014/main" xmlns="" id="{9319A6DC-21E0-7E10-2EF7-36B0D1729FDB}"/>
                </a:ext>
              </a:extLst>
            </p:cNvPr>
            <p:cNvGrpSpPr/>
            <p:nvPr/>
          </p:nvGrpSpPr>
          <p:grpSpPr>
            <a:xfrm>
              <a:off x="1" y="0"/>
              <a:ext cx="15119349" cy="1921524"/>
              <a:chOff x="1" y="-1616"/>
              <a:chExt cx="15119349" cy="1921524"/>
            </a:xfrm>
          </p:grpSpPr>
          <p:sp>
            <p:nvSpPr>
              <p:cNvPr id="12" name="Rectangle 11">
                <a:extLst>
                  <a:ext uri="{FF2B5EF4-FFF2-40B4-BE49-F238E27FC236}">
                    <a16:creationId xmlns:a16="http://schemas.microsoft.com/office/drawing/2014/main" xmlns="" id="{6D26AB67-9370-5347-8FB6-A961BBA2AEB6}"/>
                  </a:ext>
                </a:extLst>
              </p:cNvPr>
              <p:cNvSpPr/>
              <p:nvPr/>
            </p:nvSpPr>
            <p:spPr>
              <a:xfrm>
                <a:off x="2447778" y="0"/>
                <a:ext cx="6668087" cy="787791"/>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3" name="Rectangle 12">
                <a:extLst>
                  <a:ext uri="{FF2B5EF4-FFF2-40B4-BE49-F238E27FC236}">
                    <a16:creationId xmlns:a16="http://schemas.microsoft.com/office/drawing/2014/main" xmlns="" id="{E79BE7E6-7A59-8321-1305-5643AA7E66D0}"/>
                  </a:ext>
                </a:extLst>
              </p:cNvPr>
              <p:cNvSpPr/>
              <p:nvPr/>
            </p:nvSpPr>
            <p:spPr>
              <a:xfrm>
                <a:off x="2447567" y="787791"/>
                <a:ext cx="6668087" cy="1132117"/>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4" name="Rectangle 13">
                <a:extLst>
                  <a:ext uri="{FF2B5EF4-FFF2-40B4-BE49-F238E27FC236}">
                    <a16:creationId xmlns:a16="http://schemas.microsoft.com/office/drawing/2014/main" xmlns="" id="{8E6D0D23-A829-5F10-A45B-824A8DE1CB36}"/>
                  </a:ext>
                </a:extLst>
              </p:cNvPr>
              <p:cNvSpPr/>
              <p:nvPr/>
            </p:nvSpPr>
            <p:spPr>
              <a:xfrm>
                <a:off x="9115654" y="0"/>
                <a:ext cx="2251041" cy="1919908"/>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5" name="Rectangle 14">
                <a:extLst>
                  <a:ext uri="{FF2B5EF4-FFF2-40B4-BE49-F238E27FC236}">
                    <a16:creationId xmlns:a16="http://schemas.microsoft.com/office/drawing/2014/main" xmlns="" id="{9FDFDD7B-609E-9B7D-FE52-0F568B61F507}"/>
                  </a:ext>
                </a:extLst>
              </p:cNvPr>
              <p:cNvSpPr/>
              <p:nvPr/>
            </p:nvSpPr>
            <p:spPr>
              <a:xfrm>
                <a:off x="11366695" y="-1616"/>
                <a:ext cx="3752655" cy="787791"/>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 name="Rectangle 15">
                <a:extLst>
                  <a:ext uri="{FF2B5EF4-FFF2-40B4-BE49-F238E27FC236}">
                    <a16:creationId xmlns:a16="http://schemas.microsoft.com/office/drawing/2014/main" xmlns="" id="{DFBC1D64-52EB-3880-B403-1FE39428F100}"/>
                  </a:ext>
                </a:extLst>
              </p:cNvPr>
              <p:cNvSpPr/>
              <p:nvPr/>
            </p:nvSpPr>
            <p:spPr>
              <a:xfrm>
                <a:off x="11366694" y="786175"/>
                <a:ext cx="3752655" cy="1133733"/>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7" name="Rectangle 16">
                <a:extLst>
                  <a:ext uri="{FF2B5EF4-FFF2-40B4-BE49-F238E27FC236}">
                    <a16:creationId xmlns:a16="http://schemas.microsoft.com/office/drawing/2014/main" xmlns="" id="{6108994D-3A50-8915-76FE-432243DB71EB}"/>
                  </a:ext>
                </a:extLst>
              </p:cNvPr>
              <p:cNvSpPr/>
              <p:nvPr/>
            </p:nvSpPr>
            <p:spPr>
              <a:xfrm>
                <a:off x="1" y="0"/>
                <a:ext cx="2446916" cy="1919908"/>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grpSp>
        <p:sp>
          <p:nvSpPr>
            <p:cNvPr id="6" name="TextBox 5">
              <a:extLst>
                <a:ext uri="{FF2B5EF4-FFF2-40B4-BE49-F238E27FC236}">
                  <a16:creationId xmlns:a16="http://schemas.microsoft.com/office/drawing/2014/main" xmlns="" id="{46F8CB88-CDF5-000E-71B7-038090FFB39A}"/>
                </a:ext>
              </a:extLst>
            </p:cNvPr>
            <p:cNvSpPr txBox="1"/>
            <p:nvPr/>
          </p:nvSpPr>
          <p:spPr>
            <a:xfrm>
              <a:off x="2446917" y="21481"/>
              <a:ext cx="6650438" cy="400110"/>
            </a:xfrm>
            <a:prstGeom prst="rect">
              <a:avLst/>
            </a:prstGeom>
            <a:noFill/>
          </p:spPr>
          <p:txBody>
            <a:bodyPr wrap="square">
              <a:spAutoFit/>
            </a:bodyPr>
            <a:lstStyle/>
            <a:p>
              <a:pPr marL="0" lvl="0" indent="0" algn="l" rtl="0">
                <a:spcBef>
                  <a:spcPts val="0"/>
                </a:spcBef>
                <a:spcAft>
                  <a:spcPts val="0"/>
                </a:spcAft>
                <a:buNone/>
              </a:pPr>
              <a:r>
                <a:rPr lang="en-GB" sz="2000" b="1" dirty="0"/>
                <a:t>HQ Supreme High Command, SRN</a:t>
              </a:r>
            </a:p>
          </p:txBody>
        </p:sp>
        <p:sp>
          <p:nvSpPr>
            <p:cNvPr id="7" name="TextBox 6">
              <a:extLst>
                <a:ext uri="{FF2B5EF4-FFF2-40B4-BE49-F238E27FC236}">
                  <a16:creationId xmlns:a16="http://schemas.microsoft.com/office/drawing/2014/main" xmlns="" id="{8209589B-7E31-D47F-5FAE-2CB3FE8F5279}"/>
                </a:ext>
              </a:extLst>
            </p:cNvPr>
            <p:cNvSpPr txBox="1"/>
            <p:nvPr/>
          </p:nvSpPr>
          <p:spPr>
            <a:xfrm>
              <a:off x="2429057" y="945322"/>
              <a:ext cx="4687502" cy="784830"/>
            </a:xfrm>
            <a:prstGeom prst="rect">
              <a:avLst/>
            </a:prstGeom>
            <a:noFill/>
          </p:spPr>
          <p:txBody>
            <a:bodyPr wrap="none" rtlCol="0" anchor="ctr">
              <a:spAutoFit/>
            </a:bodyPr>
            <a:lstStyle/>
            <a:p>
              <a:pPr marL="0" lvl="0" indent="0" algn="l" rtl="0">
                <a:spcBef>
                  <a:spcPts val="0"/>
                </a:spcBef>
                <a:spcAft>
                  <a:spcPts val="0"/>
                </a:spcAft>
                <a:buNone/>
              </a:pPr>
              <a:r>
                <a:rPr lang="en-GB" sz="1500" b="1" dirty="0"/>
                <a:t>BE: SRNTGT105  CATCODE: 11</a:t>
              </a:r>
            </a:p>
            <a:p>
              <a:pPr marL="0" lvl="0" indent="0" algn="l" rtl="0">
                <a:spcBef>
                  <a:spcPts val="0"/>
                </a:spcBef>
                <a:spcAft>
                  <a:spcPts val="0"/>
                </a:spcAft>
                <a:buNone/>
              </a:pPr>
              <a:r>
                <a:rPr lang="en-GB" sz="1500" b="1" dirty="0"/>
                <a:t>MIDB GEO: </a:t>
              </a:r>
              <a:r>
                <a:rPr lang="pt-BR" sz="1500" b="1" dirty="0"/>
                <a:t>N 68 57.984 E 033 04.037,SRNTGT105</a:t>
              </a:r>
              <a:endParaRPr lang="en-GB" sz="1500" b="1" dirty="0"/>
            </a:p>
            <a:p>
              <a:pPr marL="0" lvl="0" indent="0" algn="l" rtl="0">
                <a:spcBef>
                  <a:spcPts val="0"/>
                </a:spcBef>
                <a:spcAft>
                  <a:spcPts val="0"/>
                </a:spcAft>
                <a:buNone/>
              </a:pPr>
              <a:r>
                <a:rPr lang="en-GB" sz="1500" b="1" dirty="0"/>
                <a:t>ICOD: 2011-JUL-06 DOI:2011-JUL-06</a:t>
              </a:r>
            </a:p>
          </p:txBody>
        </p:sp>
        <p:sp>
          <p:nvSpPr>
            <p:cNvPr id="8" name="TextBox 7">
              <a:extLst>
                <a:ext uri="{FF2B5EF4-FFF2-40B4-BE49-F238E27FC236}">
                  <a16:creationId xmlns:a16="http://schemas.microsoft.com/office/drawing/2014/main" xmlns="" id="{32E7D409-197B-9163-6960-60FE7DDF7DF9}"/>
                </a:ext>
              </a:extLst>
            </p:cNvPr>
            <p:cNvSpPr txBox="1"/>
            <p:nvPr/>
          </p:nvSpPr>
          <p:spPr>
            <a:xfrm>
              <a:off x="11364760" y="79905"/>
              <a:ext cx="3752655" cy="707886"/>
            </a:xfrm>
            <a:prstGeom prst="rect">
              <a:avLst/>
            </a:prstGeom>
            <a:noFill/>
          </p:spPr>
          <p:txBody>
            <a:bodyPr wrap="square">
              <a:spAutoFit/>
            </a:bodyPr>
            <a:lstStyle/>
            <a:p>
              <a:pPr marL="0" lvl="0" indent="0" algn="ctr" rtl="0">
                <a:spcBef>
                  <a:spcPts val="0"/>
                </a:spcBef>
                <a:spcAft>
                  <a:spcPts val="0"/>
                </a:spcAft>
                <a:buNone/>
              </a:pPr>
              <a:r>
                <a:rPr lang="en-GB" sz="2000" b="1" dirty="0"/>
                <a:t>OPAC CLASSIFIED</a:t>
              </a:r>
              <a:br>
                <a:rPr lang="en-GB" sz="2000" b="1" dirty="0"/>
              </a:br>
              <a:r>
                <a:rPr lang="en-GB" sz="2000" b="1" dirty="0"/>
                <a:t>REL TO CJTF-23</a:t>
              </a:r>
            </a:p>
          </p:txBody>
        </p:sp>
        <p:sp>
          <p:nvSpPr>
            <p:cNvPr id="9" name="TextBox 8">
              <a:extLst>
                <a:ext uri="{FF2B5EF4-FFF2-40B4-BE49-F238E27FC236}">
                  <a16:creationId xmlns:a16="http://schemas.microsoft.com/office/drawing/2014/main" xmlns="" id="{713B2862-E27E-7D15-12F5-7FA9AAB6C113}"/>
                </a:ext>
              </a:extLst>
            </p:cNvPr>
            <p:cNvSpPr txBox="1"/>
            <p:nvPr/>
          </p:nvSpPr>
          <p:spPr>
            <a:xfrm>
              <a:off x="11347323" y="1112228"/>
              <a:ext cx="3770092" cy="323165"/>
            </a:xfrm>
            <a:prstGeom prst="rect">
              <a:avLst/>
            </a:prstGeom>
            <a:noFill/>
          </p:spPr>
          <p:txBody>
            <a:bodyPr wrap="square">
              <a:spAutoFit/>
            </a:bodyPr>
            <a:lstStyle/>
            <a:p>
              <a:pPr marL="0" lvl="0" indent="0" algn="ctr" rtl="0">
                <a:spcBef>
                  <a:spcPts val="0"/>
                </a:spcBef>
                <a:spcAft>
                  <a:spcPts val="0"/>
                </a:spcAft>
                <a:buNone/>
              </a:pPr>
              <a:r>
                <a:rPr lang="en-GB" sz="1500" b="1" dirty="0"/>
                <a:t>DECL ON: 2061-JUL-06</a:t>
              </a:r>
            </a:p>
          </p:txBody>
        </p:sp>
        <p:pic>
          <p:nvPicPr>
            <p:cNvPr id="10" name="Picture 9" descr="D:\GIT PROJECTS\OPAT-background\Virtual Intelligence Service only logo.PNG">
              <a:extLst>
                <a:ext uri="{FF2B5EF4-FFF2-40B4-BE49-F238E27FC236}">
                  <a16:creationId xmlns:a16="http://schemas.microsoft.com/office/drawing/2014/main" xmlns="" id="{80E2F96D-D4FE-07E3-5B02-D8A0D86CA4FB}"/>
                </a:ext>
              </a:extLst>
            </p:cNvPr>
            <p:cNvPicPr>
              <a:picLocks noChangeAspect="1" noChangeArrowheads="1"/>
            </p:cNvPicPr>
            <p:nvPr/>
          </p:nvPicPr>
          <p:blipFill>
            <a:blip r:embed="rId4"/>
            <a:srcRect/>
            <a:stretch>
              <a:fillRect/>
            </a:stretch>
          </p:blipFill>
          <p:spPr bwMode="auto">
            <a:xfrm>
              <a:off x="108686" y="21695"/>
              <a:ext cx="2225675" cy="1958975"/>
            </a:xfrm>
            <a:prstGeom prst="rect">
              <a:avLst/>
            </a:prstGeom>
            <a:noFill/>
          </p:spPr>
        </p:pic>
        <p:sp>
          <p:nvSpPr>
            <p:cNvPr id="11" name="Rektangel 11">
              <a:extLst>
                <a:ext uri="{FF2B5EF4-FFF2-40B4-BE49-F238E27FC236}">
                  <a16:creationId xmlns:a16="http://schemas.microsoft.com/office/drawing/2014/main" xmlns="" id="{CA1CFBC3-A0E9-67AB-DC49-53AADAB43164}"/>
                </a:ext>
              </a:extLst>
            </p:cNvPr>
            <p:cNvSpPr/>
            <p:nvPr/>
          </p:nvSpPr>
          <p:spPr>
            <a:xfrm>
              <a:off x="10170613" y="981364"/>
              <a:ext cx="118753" cy="130629"/>
            </a:xfrm>
            <a:prstGeom prst="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23" name="Picture 22" descr="A aerial view of a city&#10;&#10;Description automatically generated">
            <a:extLst>
              <a:ext uri="{FF2B5EF4-FFF2-40B4-BE49-F238E27FC236}">
                <a16:creationId xmlns:a16="http://schemas.microsoft.com/office/drawing/2014/main" xmlns="" id="{C08FD84D-ECF6-473C-8C6D-393DC030021A}"/>
              </a:ext>
            </a:extLst>
          </p:cNvPr>
          <p:cNvPicPr>
            <a:picLocks noChangeAspect="1"/>
          </p:cNvPicPr>
          <p:nvPr/>
        </p:nvPicPr>
        <p:blipFill>
          <a:blip r:embed="rId5">
            <a:extLst>
              <a:ext uri="{BEBA8EAE-BF5A-486C-A8C5-ECC9F3942E4B}">
                <a14:imgProps xmlns:a14="http://schemas.microsoft.com/office/drawing/2010/main" xmlns="">
                  <a14:imgLayer r:embed="rId6">
                    <a14:imgEffect>
                      <a14:sharpenSoften amount="14000"/>
                    </a14:imgEffect>
                    <a14:imgEffect>
                      <a14:saturation sat="0"/>
                    </a14:imgEffect>
                    <a14:imgEffect>
                      <a14:brightnessContrast bright="19000" contrast="36000"/>
                    </a14:imgEffect>
                  </a14:imgLayer>
                </a14:imgProps>
              </a:ext>
            </a:extLst>
          </a:blip>
          <a:srcRect l="14369" t="4143" r="18507" b="3308"/>
          <a:stretch/>
        </p:blipFill>
        <p:spPr>
          <a:xfrm>
            <a:off x="0" y="1897316"/>
            <a:ext cx="15119350" cy="8794498"/>
          </a:xfrm>
          <a:prstGeom prst="rect">
            <a:avLst/>
          </a:prstGeom>
        </p:spPr>
      </p:pic>
      <p:cxnSp>
        <p:nvCxnSpPr>
          <p:cNvPr id="24" name="Straight Connector 23">
            <a:extLst>
              <a:ext uri="{FF2B5EF4-FFF2-40B4-BE49-F238E27FC236}">
                <a16:creationId xmlns:a16="http://schemas.microsoft.com/office/drawing/2014/main" xmlns="" id="{E17195D8-8848-A5E0-63B3-0DF3D0306E66}"/>
              </a:ext>
            </a:extLst>
          </p:cNvPr>
          <p:cNvCxnSpPr>
            <a:cxnSpLocks/>
            <a:stCxn id="26" idx="3"/>
            <a:endCxn id="25" idx="1"/>
          </p:cNvCxnSpPr>
          <p:nvPr/>
        </p:nvCxnSpPr>
        <p:spPr>
          <a:xfrm>
            <a:off x="5096152" y="5837771"/>
            <a:ext cx="2129432" cy="1644029"/>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sp>
        <p:nvSpPr>
          <p:cNvPr id="25" name="Isosceles Triangle 24">
            <a:extLst>
              <a:ext uri="{FF2B5EF4-FFF2-40B4-BE49-F238E27FC236}">
                <a16:creationId xmlns:a16="http://schemas.microsoft.com/office/drawing/2014/main" xmlns="" id="{5837200F-FFF0-2685-18C9-961FC404DF13}"/>
              </a:ext>
            </a:extLst>
          </p:cNvPr>
          <p:cNvSpPr/>
          <p:nvPr/>
        </p:nvSpPr>
        <p:spPr>
          <a:xfrm>
            <a:off x="7116559" y="7291886"/>
            <a:ext cx="436098" cy="379828"/>
          </a:xfrm>
          <a:prstGeom prst="triangle">
            <a:avLst/>
          </a:prstGeom>
          <a:no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endParaRPr lang="en-GB" dirty="0"/>
          </a:p>
        </p:txBody>
      </p:sp>
      <p:sp>
        <p:nvSpPr>
          <p:cNvPr id="26" name="Google Shape;171;p20">
            <a:extLst>
              <a:ext uri="{FF2B5EF4-FFF2-40B4-BE49-F238E27FC236}">
                <a16:creationId xmlns:a16="http://schemas.microsoft.com/office/drawing/2014/main" xmlns="" id="{933C0694-A660-21F9-D95A-3C333EA000D3}"/>
              </a:ext>
            </a:extLst>
          </p:cNvPr>
          <p:cNvSpPr txBox="1"/>
          <p:nvPr/>
        </p:nvSpPr>
        <p:spPr>
          <a:xfrm>
            <a:off x="2556052" y="5436309"/>
            <a:ext cx="2540100" cy="802924"/>
          </a:xfrm>
          <a:prstGeom prst="rect">
            <a:avLst/>
          </a:prstGeom>
          <a:solidFill>
            <a:schemeClr val="lt1"/>
          </a:solidFill>
          <a:ln w="19050" cap="flat" cmpd="sng">
            <a:solidFill>
              <a:schemeClr val="tx1"/>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fr" sz="1000" b="1" dirty="0"/>
              <a:t>DPI: A</a:t>
            </a:r>
          </a:p>
          <a:p>
            <a:pPr marL="0" lvl="0" indent="0" algn="l" rtl="0">
              <a:spcBef>
                <a:spcPts val="0"/>
              </a:spcBef>
              <a:spcAft>
                <a:spcPts val="0"/>
              </a:spcAft>
              <a:buNone/>
            </a:pPr>
            <a:r>
              <a:rPr lang="en-GB" sz="1000" b="1" dirty="0"/>
              <a:t>HQ SUPREME HIGH COMMAND</a:t>
            </a:r>
            <a:br>
              <a:rPr lang="en-GB" sz="1000" b="1" dirty="0"/>
            </a:br>
            <a:r>
              <a:rPr lang="pt-BR" sz="1000" b="1" dirty="0"/>
              <a:t>N 68 57.984 E 033 04.037</a:t>
            </a:r>
            <a:br>
              <a:rPr lang="pt-BR" sz="1000" b="1" dirty="0"/>
            </a:br>
            <a:r>
              <a:rPr lang="fr" sz="1000" b="1" dirty="0"/>
              <a:t>DPI MSL: 91 FT</a:t>
            </a:r>
            <a:endParaRPr sz="1000" b="1"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78"/>
        <p:cNvGrpSpPr/>
        <p:nvPr/>
      </p:nvGrpSpPr>
      <p:grpSpPr>
        <a:xfrm>
          <a:off x="0" y="0"/>
          <a:ext cx="0" cy="0"/>
          <a:chOff x="0" y="0"/>
          <a:chExt cx="0" cy="0"/>
        </a:xfrm>
      </p:grpSpPr>
      <p:graphicFrame>
        <p:nvGraphicFramePr>
          <p:cNvPr id="182" name="Google Shape;182;p21"/>
          <p:cNvGraphicFramePr/>
          <p:nvPr>
            <p:extLst>
              <p:ext uri="{D42A27DB-BD31-4B8C-83A1-F6EECF244321}">
                <p14:modId xmlns:p14="http://schemas.microsoft.com/office/powerpoint/2010/main" xmlns="" val="3221069287"/>
              </p:ext>
            </p:extLst>
          </p:nvPr>
        </p:nvGraphicFramePr>
        <p:xfrm>
          <a:off x="-25" y="2586435"/>
          <a:ext cx="15119950" cy="7595106"/>
        </p:xfrm>
        <a:graphic>
          <a:graphicData uri="http://schemas.openxmlformats.org/drawingml/2006/table">
            <a:tbl>
              <a:tblPr>
                <a:noFill/>
                <a:tableStyleId>{85EE82D6-AF98-40BB-A63E-5EA55E4C3481}</a:tableStyleId>
              </a:tblPr>
              <a:tblGrid>
                <a:gridCol w="1308075">
                  <a:extLst>
                    <a:ext uri="{9D8B030D-6E8A-4147-A177-3AD203B41FA5}">
                      <a16:colId xmlns:a16="http://schemas.microsoft.com/office/drawing/2014/main" xmlns="" val="20000"/>
                    </a:ext>
                  </a:extLst>
                </a:gridCol>
                <a:gridCol w="4072450">
                  <a:extLst>
                    <a:ext uri="{9D8B030D-6E8A-4147-A177-3AD203B41FA5}">
                      <a16:colId xmlns:a16="http://schemas.microsoft.com/office/drawing/2014/main" xmlns="" val="20001"/>
                    </a:ext>
                  </a:extLst>
                </a:gridCol>
                <a:gridCol w="1533375">
                  <a:extLst>
                    <a:ext uri="{9D8B030D-6E8A-4147-A177-3AD203B41FA5}">
                      <a16:colId xmlns:a16="http://schemas.microsoft.com/office/drawing/2014/main" xmlns="" val="20002"/>
                    </a:ext>
                  </a:extLst>
                </a:gridCol>
                <a:gridCol w="1533375">
                  <a:extLst>
                    <a:ext uri="{9D8B030D-6E8A-4147-A177-3AD203B41FA5}">
                      <a16:colId xmlns:a16="http://schemas.microsoft.com/office/drawing/2014/main" xmlns="" val="20003"/>
                    </a:ext>
                  </a:extLst>
                </a:gridCol>
                <a:gridCol w="1533375">
                  <a:extLst>
                    <a:ext uri="{9D8B030D-6E8A-4147-A177-3AD203B41FA5}">
                      <a16:colId xmlns:a16="http://schemas.microsoft.com/office/drawing/2014/main" xmlns="" val="20004"/>
                    </a:ext>
                  </a:extLst>
                </a:gridCol>
                <a:gridCol w="2979300">
                  <a:extLst>
                    <a:ext uri="{9D8B030D-6E8A-4147-A177-3AD203B41FA5}">
                      <a16:colId xmlns:a16="http://schemas.microsoft.com/office/drawing/2014/main" xmlns="" val="20005"/>
                    </a:ext>
                  </a:extLst>
                </a:gridCol>
                <a:gridCol w="1080000">
                  <a:extLst>
                    <a:ext uri="{9D8B030D-6E8A-4147-A177-3AD203B41FA5}">
                      <a16:colId xmlns:a16="http://schemas.microsoft.com/office/drawing/2014/main" xmlns="" val="20006"/>
                    </a:ext>
                  </a:extLst>
                </a:gridCol>
                <a:gridCol w="1080000">
                  <a:extLst>
                    <a:ext uri="{9D8B030D-6E8A-4147-A177-3AD203B41FA5}">
                      <a16:colId xmlns:a16="http://schemas.microsoft.com/office/drawing/2014/main" xmlns="" val="20007"/>
                    </a:ext>
                  </a:extLst>
                </a:gridCol>
              </a:tblGrid>
              <a:tr h="304800">
                <a:tc>
                  <a:txBody>
                    <a:bodyPr/>
                    <a:lstStyle/>
                    <a:p>
                      <a:pPr marL="0" lvl="0" indent="0" algn="ctr" rtl="0">
                        <a:lnSpc>
                          <a:spcPct val="115000"/>
                        </a:lnSpc>
                        <a:spcBef>
                          <a:spcPts val="0"/>
                        </a:spcBef>
                        <a:spcAft>
                          <a:spcPts val="0"/>
                        </a:spcAft>
                        <a:buNone/>
                      </a:pPr>
                      <a:r>
                        <a:rPr lang="fr" sz="1600" b="1" dirty="0">
                          <a:solidFill>
                            <a:schemeClr val="lt1"/>
                          </a:solidFill>
                        </a:rPr>
                        <a:t>DPI</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rgbClr val="666666"/>
                    </a:solidFill>
                  </a:tcPr>
                </a:tc>
                <a:tc>
                  <a:txBody>
                    <a:bodyPr/>
                    <a:lstStyle/>
                    <a:p>
                      <a:pPr marL="0" lvl="0" indent="0" algn="ctr" rtl="0">
                        <a:lnSpc>
                          <a:spcPct val="115000"/>
                        </a:lnSpc>
                        <a:spcBef>
                          <a:spcPts val="0"/>
                        </a:spcBef>
                        <a:spcAft>
                          <a:spcPts val="0"/>
                        </a:spcAft>
                        <a:buNone/>
                      </a:pPr>
                      <a:r>
                        <a:rPr lang="fr" sz="1600" b="1">
                          <a:solidFill>
                            <a:schemeClr val="lt1"/>
                          </a:solidFill>
                        </a:rPr>
                        <a:t>DESCRIPTION</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rgbClr val="666666"/>
                    </a:solidFill>
                  </a:tcPr>
                </a:tc>
                <a:tc>
                  <a:txBody>
                    <a:bodyPr/>
                    <a:lstStyle/>
                    <a:p>
                      <a:pPr marL="0" lvl="0" indent="0" algn="ctr" rtl="0">
                        <a:lnSpc>
                          <a:spcPct val="115000"/>
                        </a:lnSpc>
                        <a:spcBef>
                          <a:spcPts val="0"/>
                        </a:spcBef>
                        <a:spcAft>
                          <a:spcPts val="0"/>
                        </a:spcAft>
                        <a:buNone/>
                      </a:pPr>
                      <a:r>
                        <a:rPr lang="fr" sz="1600" b="1">
                          <a:solidFill>
                            <a:schemeClr val="lt1"/>
                          </a:solidFill>
                        </a:rPr>
                        <a:t>TLE</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rgbClr val="666666"/>
                    </a:solidFill>
                  </a:tcPr>
                </a:tc>
                <a:tc>
                  <a:txBody>
                    <a:bodyPr/>
                    <a:lstStyle/>
                    <a:p>
                      <a:pPr marL="0" lvl="0" indent="0" algn="ctr" rtl="0">
                        <a:lnSpc>
                          <a:spcPct val="115000"/>
                        </a:lnSpc>
                        <a:spcBef>
                          <a:spcPts val="0"/>
                        </a:spcBef>
                        <a:spcAft>
                          <a:spcPts val="0"/>
                        </a:spcAft>
                        <a:buNone/>
                      </a:pPr>
                      <a:r>
                        <a:rPr lang="fr" sz="1600" b="1">
                          <a:solidFill>
                            <a:schemeClr val="lt1"/>
                          </a:solidFill>
                        </a:rPr>
                        <a:t>WARHEAD</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rgbClr val="666666"/>
                    </a:solidFill>
                  </a:tcPr>
                </a:tc>
                <a:tc>
                  <a:txBody>
                    <a:bodyPr/>
                    <a:lstStyle/>
                    <a:p>
                      <a:pPr marL="0" lvl="0" indent="0" algn="ctr" rtl="0">
                        <a:lnSpc>
                          <a:spcPct val="115000"/>
                        </a:lnSpc>
                        <a:spcBef>
                          <a:spcPts val="0"/>
                        </a:spcBef>
                        <a:spcAft>
                          <a:spcPts val="0"/>
                        </a:spcAft>
                        <a:buNone/>
                      </a:pPr>
                      <a:r>
                        <a:rPr lang="fr" sz="1600" b="1">
                          <a:solidFill>
                            <a:schemeClr val="lt1"/>
                          </a:solidFill>
                        </a:rPr>
                        <a:t>GUIDANCE</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rgbClr val="666666"/>
                    </a:solidFill>
                  </a:tcPr>
                </a:tc>
                <a:tc>
                  <a:txBody>
                    <a:bodyPr/>
                    <a:lstStyle/>
                    <a:p>
                      <a:pPr marL="0" lvl="0" indent="0" algn="ctr" rtl="0">
                        <a:lnSpc>
                          <a:spcPct val="115000"/>
                        </a:lnSpc>
                        <a:spcBef>
                          <a:spcPts val="0"/>
                        </a:spcBef>
                        <a:spcAft>
                          <a:spcPts val="0"/>
                        </a:spcAft>
                        <a:buNone/>
                      </a:pPr>
                      <a:r>
                        <a:rPr lang="fr" sz="1600" b="1">
                          <a:solidFill>
                            <a:schemeClr val="lt1"/>
                          </a:solidFill>
                        </a:rPr>
                        <a:t>DESIRED EFFECT</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rgbClr val="666666"/>
                    </a:solidFill>
                  </a:tcPr>
                </a:tc>
                <a:tc>
                  <a:txBody>
                    <a:bodyPr/>
                    <a:lstStyle/>
                    <a:p>
                      <a:pPr marL="0" lvl="0" indent="0" algn="ctr" rtl="0">
                        <a:lnSpc>
                          <a:spcPct val="115000"/>
                        </a:lnSpc>
                        <a:spcBef>
                          <a:spcPts val="0"/>
                        </a:spcBef>
                        <a:spcAft>
                          <a:spcPts val="0"/>
                        </a:spcAft>
                        <a:buNone/>
                      </a:pPr>
                      <a:r>
                        <a:rPr lang="fr" sz="1600" b="1">
                          <a:solidFill>
                            <a:schemeClr val="lt1"/>
                          </a:solidFill>
                        </a:rPr>
                        <a:t>IMPACT ANGLE</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rgbClr val="666666"/>
                    </a:solidFill>
                  </a:tcPr>
                </a:tc>
                <a:tc>
                  <a:txBody>
                    <a:bodyPr/>
                    <a:lstStyle/>
                    <a:p>
                      <a:pPr marL="0" lvl="0" indent="0" algn="ctr" rtl="0">
                        <a:lnSpc>
                          <a:spcPct val="115000"/>
                        </a:lnSpc>
                        <a:spcBef>
                          <a:spcPts val="0"/>
                        </a:spcBef>
                        <a:spcAft>
                          <a:spcPts val="0"/>
                        </a:spcAft>
                        <a:buNone/>
                      </a:pPr>
                      <a:r>
                        <a:rPr lang="fr" sz="1600" b="1">
                          <a:solidFill>
                            <a:schemeClr val="lt1"/>
                          </a:solidFill>
                        </a:rPr>
                        <a:t>FUZING</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rgbClr val="666666"/>
                    </a:solidFill>
                  </a:tcPr>
                </a:tc>
                <a:extLst>
                  <a:ext uri="{0D108BD9-81ED-4DB2-BD59-A6C34878D82A}">
                    <a16:rowId xmlns:a16="http://schemas.microsoft.com/office/drawing/2014/main" xmlns="" val="10000"/>
                  </a:ext>
                </a:extLst>
              </a:tr>
              <a:tr h="304800">
                <a:tc>
                  <a:txBody>
                    <a:bodyPr/>
                    <a:lstStyle/>
                    <a:p>
                      <a:pPr marL="0" lvl="0" indent="0" algn="ctr" rtl="0">
                        <a:spcBef>
                          <a:spcPts val="0"/>
                        </a:spcBef>
                        <a:spcAft>
                          <a:spcPts val="0"/>
                        </a:spcAft>
                        <a:buClr>
                          <a:schemeClr val="dk1"/>
                        </a:buClr>
                        <a:buSzPts val="1100"/>
                        <a:buFont typeface="Arial"/>
                        <a:buNone/>
                      </a:pPr>
                      <a:r>
                        <a:rPr lang="en-GB" dirty="0"/>
                        <a:t>A</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GB" dirty="0"/>
                        <a:t>HQ SUPREME HIGH COMMAND</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GB" dirty="0">
                          <a:solidFill>
                            <a:schemeClr val="dk1"/>
                          </a:solidFill>
                        </a:rPr>
                        <a:t>CAT 1</a:t>
                      </a:r>
                      <a:endParaRPr dirty="0">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GB" dirty="0"/>
                        <a:t>2x2000 lbs</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GB" dirty="0"/>
                        <a:t>METRIC</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GB" dirty="0"/>
                        <a:t>BLAST, FRAGMENTATION</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GB" dirty="0"/>
                        <a:t>60-90</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GB" dirty="0"/>
                        <a:t>25ms</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01"/>
                  </a:ext>
                </a:extLst>
              </a:tr>
              <a:tr h="304800">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02"/>
                  </a:ext>
                </a:extLst>
              </a:tr>
              <a:tr h="304800">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03"/>
                  </a:ext>
                </a:extLst>
              </a:tr>
              <a:tr h="304800">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04"/>
                  </a:ext>
                </a:extLst>
              </a:tr>
              <a:tr h="304800">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05"/>
                  </a:ext>
                </a:extLst>
              </a:tr>
              <a:tr h="304800">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06"/>
                  </a:ext>
                </a:extLst>
              </a:tr>
              <a:tr h="304800">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07"/>
                  </a:ext>
                </a:extLst>
              </a:tr>
              <a:tr h="304800">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08"/>
                  </a:ext>
                </a:extLst>
              </a:tr>
              <a:tr h="304800">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09"/>
                  </a:ext>
                </a:extLst>
              </a:tr>
              <a:tr h="304800">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10"/>
                  </a:ext>
                </a:extLst>
              </a:tr>
              <a:tr h="304800">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11"/>
                  </a:ext>
                </a:extLst>
              </a:tr>
              <a:tr h="304800">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12"/>
                  </a:ext>
                </a:extLst>
              </a:tr>
              <a:tr h="304800">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13"/>
                  </a:ext>
                </a:extLst>
              </a:tr>
              <a:tr h="304800">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14"/>
                  </a:ext>
                </a:extLst>
              </a:tr>
              <a:tr h="304800">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15"/>
                  </a:ext>
                </a:extLst>
              </a:tr>
              <a:tr h="304800">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16"/>
                  </a:ext>
                </a:extLst>
              </a:tr>
            </a:tbl>
          </a:graphicData>
        </a:graphic>
      </p:graphicFrame>
      <p:sp>
        <p:nvSpPr>
          <p:cNvPr id="22" name="TextBox 21">
            <a:extLst>
              <a:ext uri="{FF2B5EF4-FFF2-40B4-BE49-F238E27FC236}">
                <a16:creationId xmlns:a16="http://schemas.microsoft.com/office/drawing/2014/main" xmlns="" id="{A026DC17-127C-BC0E-06D7-546D7D7DBC97}"/>
              </a:ext>
            </a:extLst>
          </p:cNvPr>
          <p:cNvSpPr txBox="1"/>
          <p:nvPr/>
        </p:nvSpPr>
        <p:spPr>
          <a:xfrm>
            <a:off x="2444982" y="369662"/>
            <a:ext cx="6650438" cy="400110"/>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GB" sz="2000" b="1" i="0" u="none" strike="noStrike" kern="0" cap="none" spc="0" normalizeH="0" baseline="0" noProof="0" dirty="0">
                <a:ln>
                  <a:noFill/>
                </a:ln>
                <a:solidFill>
                  <a:srgbClr val="000000"/>
                </a:solidFill>
                <a:effectLst/>
                <a:uLnTx/>
                <a:uFillTx/>
                <a:latin typeface="Arial"/>
                <a:cs typeface="Arial"/>
                <a:sym typeface="Arial"/>
              </a:rPr>
              <a:t>WEAPONEERING OPTIONS [X]</a:t>
            </a:r>
          </a:p>
        </p:txBody>
      </p:sp>
      <p:grpSp>
        <p:nvGrpSpPr>
          <p:cNvPr id="2" name="Group 1">
            <a:extLst>
              <a:ext uri="{FF2B5EF4-FFF2-40B4-BE49-F238E27FC236}">
                <a16:creationId xmlns:a16="http://schemas.microsoft.com/office/drawing/2014/main" xmlns="" id="{3756C5A0-7457-5FB8-2840-75DEE9C01AF0}"/>
              </a:ext>
            </a:extLst>
          </p:cNvPr>
          <p:cNvGrpSpPr/>
          <p:nvPr/>
        </p:nvGrpSpPr>
        <p:grpSpPr>
          <a:xfrm>
            <a:off x="1" y="0"/>
            <a:ext cx="15119349" cy="1980670"/>
            <a:chOff x="1" y="0"/>
            <a:chExt cx="15119349" cy="1980670"/>
          </a:xfrm>
        </p:grpSpPr>
        <p:sp>
          <p:nvSpPr>
            <p:cNvPr id="3" name="TextBox 2">
              <a:extLst>
                <a:ext uri="{FF2B5EF4-FFF2-40B4-BE49-F238E27FC236}">
                  <a16:creationId xmlns:a16="http://schemas.microsoft.com/office/drawing/2014/main" xmlns="" id="{84542B33-547F-E14F-EB29-2811147C74C1}"/>
                </a:ext>
              </a:extLst>
            </p:cNvPr>
            <p:cNvSpPr txBox="1"/>
            <p:nvPr/>
          </p:nvSpPr>
          <p:spPr>
            <a:xfrm>
              <a:off x="9114792" y="556201"/>
              <a:ext cx="2232531" cy="523220"/>
            </a:xfrm>
            <a:prstGeom prst="rect">
              <a:avLst/>
            </a:prstGeom>
            <a:noFill/>
          </p:spPr>
          <p:txBody>
            <a:bodyPr wrap="square">
              <a:spAutoFit/>
            </a:bodyPr>
            <a:lstStyle/>
            <a:p>
              <a:pPr marL="0" lvl="0" indent="0" algn="ctr" rtl="0">
                <a:spcBef>
                  <a:spcPts val="0"/>
                </a:spcBef>
                <a:spcAft>
                  <a:spcPts val="0"/>
                </a:spcAft>
                <a:buNone/>
              </a:pPr>
              <a:r>
                <a:rPr lang="en-GB" sz="1400" b="1" dirty="0"/>
                <a:t>MAP</a:t>
              </a:r>
            </a:p>
            <a:p>
              <a:pPr marL="0" lvl="0" indent="0" algn="ctr" rtl="0">
                <a:spcBef>
                  <a:spcPts val="0"/>
                </a:spcBef>
                <a:spcAft>
                  <a:spcPts val="0"/>
                </a:spcAft>
                <a:buNone/>
              </a:pPr>
              <a:r>
                <a:rPr lang="en-GB" sz="1400" b="1" dirty="0"/>
                <a:t>OVERVIEW</a:t>
              </a:r>
            </a:p>
          </p:txBody>
        </p:sp>
        <p:pic>
          <p:nvPicPr>
            <p:cNvPr id="4" name="Picture 3">
              <a:extLst>
                <a:ext uri="{FF2B5EF4-FFF2-40B4-BE49-F238E27FC236}">
                  <a16:creationId xmlns:a16="http://schemas.microsoft.com/office/drawing/2014/main" xmlns="" id="{0AEED3C8-A40A-0DDF-9EFC-266C9961F435}"/>
                </a:ext>
              </a:extLst>
            </p:cNvPr>
            <p:cNvPicPr>
              <a:picLocks noChangeAspect="1" noChangeArrowheads="1"/>
            </p:cNvPicPr>
            <p:nvPr/>
          </p:nvPicPr>
          <p:blipFill>
            <a:blip r:embed="rId3" cstate="screen"/>
            <a:srcRect b="514"/>
            <a:stretch>
              <a:fillRect/>
            </a:stretch>
          </p:blipFill>
          <p:spPr bwMode="auto">
            <a:xfrm>
              <a:off x="9113720" y="17404"/>
              <a:ext cx="2249106" cy="1888331"/>
            </a:xfrm>
            <a:prstGeom prst="rect">
              <a:avLst/>
            </a:prstGeom>
            <a:noFill/>
            <a:ln w="9525">
              <a:solidFill>
                <a:schemeClr val="tx1"/>
              </a:solidFill>
              <a:miter lim="800000"/>
              <a:headEnd/>
              <a:tailEnd/>
            </a:ln>
            <a:effectLst/>
          </p:spPr>
        </p:pic>
        <p:grpSp>
          <p:nvGrpSpPr>
            <p:cNvPr id="5" name="Group 4">
              <a:extLst>
                <a:ext uri="{FF2B5EF4-FFF2-40B4-BE49-F238E27FC236}">
                  <a16:creationId xmlns:a16="http://schemas.microsoft.com/office/drawing/2014/main" xmlns="" id="{E7D8B68F-971E-DE09-7AD3-DC7DF9E00A2B}"/>
                </a:ext>
              </a:extLst>
            </p:cNvPr>
            <p:cNvGrpSpPr/>
            <p:nvPr/>
          </p:nvGrpSpPr>
          <p:grpSpPr>
            <a:xfrm>
              <a:off x="1" y="0"/>
              <a:ext cx="15119349" cy="1921524"/>
              <a:chOff x="1" y="-1616"/>
              <a:chExt cx="15119349" cy="1921524"/>
            </a:xfrm>
          </p:grpSpPr>
          <p:sp>
            <p:nvSpPr>
              <p:cNvPr id="12" name="Rectangle 11">
                <a:extLst>
                  <a:ext uri="{FF2B5EF4-FFF2-40B4-BE49-F238E27FC236}">
                    <a16:creationId xmlns:a16="http://schemas.microsoft.com/office/drawing/2014/main" xmlns="" id="{C6FB34FA-9581-40DE-5A3E-FCE07F7AB378}"/>
                  </a:ext>
                </a:extLst>
              </p:cNvPr>
              <p:cNvSpPr/>
              <p:nvPr/>
            </p:nvSpPr>
            <p:spPr>
              <a:xfrm>
                <a:off x="2447778" y="0"/>
                <a:ext cx="6668087" cy="787791"/>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3" name="Rectangle 12">
                <a:extLst>
                  <a:ext uri="{FF2B5EF4-FFF2-40B4-BE49-F238E27FC236}">
                    <a16:creationId xmlns:a16="http://schemas.microsoft.com/office/drawing/2014/main" xmlns="" id="{EB444558-7490-F9D8-55FC-E6AF1510ADCE}"/>
                  </a:ext>
                </a:extLst>
              </p:cNvPr>
              <p:cNvSpPr/>
              <p:nvPr/>
            </p:nvSpPr>
            <p:spPr>
              <a:xfrm>
                <a:off x="2447567" y="787791"/>
                <a:ext cx="6668087" cy="1132117"/>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4" name="Rectangle 13">
                <a:extLst>
                  <a:ext uri="{FF2B5EF4-FFF2-40B4-BE49-F238E27FC236}">
                    <a16:creationId xmlns:a16="http://schemas.microsoft.com/office/drawing/2014/main" xmlns="" id="{54A69251-0D0E-61AF-5427-7C267B690C0E}"/>
                  </a:ext>
                </a:extLst>
              </p:cNvPr>
              <p:cNvSpPr/>
              <p:nvPr/>
            </p:nvSpPr>
            <p:spPr>
              <a:xfrm>
                <a:off x="9115654" y="0"/>
                <a:ext cx="2251041" cy="1919908"/>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5" name="Rectangle 14">
                <a:extLst>
                  <a:ext uri="{FF2B5EF4-FFF2-40B4-BE49-F238E27FC236}">
                    <a16:creationId xmlns:a16="http://schemas.microsoft.com/office/drawing/2014/main" xmlns="" id="{CEDA9514-168F-8745-D5FD-31FB4D02828F}"/>
                  </a:ext>
                </a:extLst>
              </p:cNvPr>
              <p:cNvSpPr/>
              <p:nvPr/>
            </p:nvSpPr>
            <p:spPr>
              <a:xfrm>
                <a:off x="11366695" y="-1616"/>
                <a:ext cx="3752655" cy="787791"/>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 name="Rectangle 15">
                <a:extLst>
                  <a:ext uri="{FF2B5EF4-FFF2-40B4-BE49-F238E27FC236}">
                    <a16:creationId xmlns:a16="http://schemas.microsoft.com/office/drawing/2014/main" xmlns="" id="{E0B29904-7910-0747-EDFF-69406628022B}"/>
                  </a:ext>
                </a:extLst>
              </p:cNvPr>
              <p:cNvSpPr/>
              <p:nvPr/>
            </p:nvSpPr>
            <p:spPr>
              <a:xfrm>
                <a:off x="11366694" y="786175"/>
                <a:ext cx="3752655" cy="1133733"/>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7" name="Rectangle 16">
                <a:extLst>
                  <a:ext uri="{FF2B5EF4-FFF2-40B4-BE49-F238E27FC236}">
                    <a16:creationId xmlns:a16="http://schemas.microsoft.com/office/drawing/2014/main" xmlns="" id="{582AA220-0DC1-9771-908E-49C88CE345A8}"/>
                  </a:ext>
                </a:extLst>
              </p:cNvPr>
              <p:cNvSpPr/>
              <p:nvPr/>
            </p:nvSpPr>
            <p:spPr>
              <a:xfrm>
                <a:off x="1" y="0"/>
                <a:ext cx="2446916" cy="1919908"/>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grpSp>
        <p:sp>
          <p:nvSpPr>
            <p:cNvPr id="6" name="TextBox 5">
              <a:extLst>
                <a:ext uri="{FF2B5EF4-FFF2-40B4-BE49-F238E27FC236}">
                  <a16:creationId xmlns:a16="http://schemas.microsoft.com/office/drawing/2014/main" xmlns="" id="{541728B4-C219-C713-BB8C-9E901CFD6826}"/>
                </a:ext>
              </a:extLst>
            </p:cNvPr>
            <p:cNvSpPr txBox="1"/>
            <p:nvPr/>
          </p:nvSpPr>
          <p:spPr>
            <a:xfrm>
              <a:off x="2446917" y="21481"/>
              <a:ext cx="6650438" cy="400110"/>
            </a:xfrm>
            <a:prstGeom prst="rect">
              <a:avLst/>
            </a:prstGeom>
            <a:noFill/>
          </p:spPr>
          <p:txBody>
            <a:bodyPr wrap="square">
              <a:spAutoFit/>
            </a:bodyPr>
            <a:lstStyle/>
            <a:p>
              <a:pPr marL="0" lvl="0" indent="0" algn="l" rtl="0">
                <a:spcBef>
                  <a:spcPts val="0"/>
                </a:spcBef>
                <a:spcAft>
                  <a:spcPts val="0"/>
                </a:spcAft>
                <a:buNone/>
              </a:pPr>
              <a:r>
                <a:rPr lang="en-GB" sz="2000" b="1" dirty="0"/>
                <a:t>HQ Supreme High Command, SRN</a:t>
              </a:r>
            </a:p>
          </p:txBody>
        </p:sp>
        <p:sp>
          <p:nvSpPr>
            <p:cNvPr id="7" name="TextBox 6">
              <a:extLst>
                <a:ext uri="{FF2B5EF4-FFF2-40B4-BE49-F238E27FC236}">
                  <a16:creationId xmlns:a16="http://schemas.microsoft.com/office/drawing/2014/main" xmlns="" id="{964649E9-78AC-FE8A-8230-D799DE524F0E}"/>
                </a:ext>
              </a:extLst>
            </p:cNvPr>
            <p:cNvSpPr txBox="1"/>
            <p:nvPr/>
          </p:nvSpPr>
          <p:spPr>
            <a:xfrm>
              <a:off x="2429057" y="945322"/>
              <a:ext cx="4687502" cy="784830"/>
            </a:xfrm>
            <a:prstGeom prst="rect">
              <a:avLst/>
            </a:prstGeom>
            <a:noFill/>
          </p:spPr>
          <p:txBody>
            <a:bodyPr wrap="none" rtlCol="0" anchor="ctr">
              <a:spAutoFit/>
            </a:bodyPr>
            <a:lstStyle/>
            <a:p>
              <a:pPr marL="0" lvl="0" indent="0" algn="l" rtl="0">
                <a:spcBef>
                  <a:spcPts val="0"/>
                </a:spcBef>
                <a:spcAft>
                  <a:spcPts val="0"/>
                </a:spcAft>
                <a:buNone/>
              </a:pPr>
              <a:r>
                <a:rPr lang="en-GB" sz="1500" b="1" dirty="0"/>
                <a:t>BE: SRNTGT105  CATCODE: 11</a:t>
              </a:r>
            </a:p>
            <a:p>
              <a:pPr marL="0" lvl="0" indent="0" algn="l" rtl="0">
                <a:spcBef>
                  <a:spcPts val="0"/>
                </a:spcBef>
                <a:spcAft>
                  <a:spcPts val="0"/>
                </a:spcAft>
                <a:buNone/>
              </a:pPr>
              <a:r>
                <a:rPr lang="en-GB" sz="1500" b="1" dirty="0"/>
                <a:t>MIDB GEO: </a:t>
              </a:r>
              <a:r>
                <a:rPr lang="pt-BR" sz="1500" b="1" dirty="0"/>
                <a:t>N 68 57.984 E 033 04.037,SRNTGT105</a:t>
              </a:r>
              <a:endParaRPr lang="en-GB" sz="1500" b="1" dirty="0"/>
            </a:p>
            <a:p>
              <a:pPr marL="0" lvl="0" indent="0" algn="l" rtl="0">
                <a:spcBef>
                  <a:spcPts val="0"/>
                </a:spcBef>
                <a:spcAft>
                  <a:spcPts val="0"/>
                </a:spcAft>
                <a:buNone/>
              </a:pPr>
              <a:r>
                <a:rPr lang="en-GB" sz="1500" b="1" dirty="0"/>
                <a:t>ICOD: 2011-JUL-06 DOI:2011-JUL-06</a:t>
              </a:r>
            </a:p>
          </p:txBody>
        </p:sp>
        <p:sp>
          <p:nvSpPr>
            <p:cNvPr id="8" name="TextBox 7">
              <a:extLst>
                <a:ext uri="{FF2B5EF4-FFF2-40B4-BE49-F238E27FC236}">
                  <a16:creationId xmlns:a16="http://schemas.microsoft.com/office/drawing/2014/main" xmlns="" id="{120B2177-278F-3F41-96D5-7DC378FB8487}"/>
                </a:ext>
              </a:extLst>
            </p:cNvPr>
            <p:cNvSpPr txBox="1"/>
            <p:nvPr/>
          </p:nvSpPr>
          <p:spPr>
            <a:xfrm>
              <a:off x="11364760" y="79905"/>
              <a:ext cx="3752655" cy="707886"/>
            </a:xfrm>
            <a:prstGeom prst="rect">
              <a:avLst/>
            </a:prstGeom>
            <a:noFill/>
          </p:spPr>
          <p:txBody>
            <a:bodyPr wrap="square">
              <a:spAutoFit/>
            </a:bodyPr>
            <a:lstStyle/>
            <a:p>
              <a:pPr marL="0" lvl="0" indent="0" algn="ctr" rtl="0">
                <a:spcBef>
                  <a:spcPts val="0"/>
                </a:spcBef>
                <a:spcAft>
                  <a:spcPts val="0"/>
                </a:spcAft>
                <a:buNone/>
              </a:pPr>
              <a:r>
                <a:rPr lang="en-GB" sz="2000" b="1" dirty="0"/>
                <a:t>OPAC CLASSIFIED</a:t>
              </a:r>
              <a:br>
                <a:rPr lang="en-GB" sz="2000" b="1" dirty="0"/>
              </a:br>
              <a:r>
                <a:rPr lang="en-GB" sz="2000" b="1" dirty="0"/>
                <a:t>REL TO CJTF-23</a:t>
              </a:r>
            </a:p>
          </p:txBody>
        </p:sp>
        <p:sp>
          <p:nvSpPr>
            <p:cNvPr id="9" name="TextBox 8">
              <a:extLst>
                <a:ext uri="{FF2B5EF4-FFF2-40B4-BE49-F238E27FC236}">
                  <a16:creationId xmlns:a16="http://schemas.microsoft.com/office/drawing/2014/main" xmlns="" id="{4D2F5E61-B491-3824-2541-E7AAE65834AD}"/>
                </a:ext>
              </a:extLst>
            </p:cNvPr>
            <p:cNvSpPr txBox="1"/>
            <p:nvPr/>
          </p:nvSpPr>
          <p:spPr>
            <a:xfrm>
              <a:off x="11347323" y="1112228"/>
              <a:ext cx="3770092" cy="323165"/>
            </a:xfrm>
            <a:prstGeom prst="rect">
              <a:avLst/>
            </a:prstGeom>
            <a:noFill/>
          </p:spPr>
          <p:txBody>
            <a:bodyPr wrap="square">
              <a:spAutoFit/>
            </a:bodyPr>
            <a:lstStyle/>
            <a:p>
              <a:pPr marL="0" lvl="0" indent="0" algn="ctr" rtl="0">
                <a:spcBef>
                  <a:spcPts val="0"/>
                </a:spcBef>
                <a:spcAft>
                  <a:spcPts val="0"/>
                </a:spcAft>
                <a:buNone/>
              </a:pPr>
              <a:r>
                <a:rPr lang="en-GB" sz="1500" b="1" dirty="0"/>
                <a:t>DECL ON: 2061-JUL-06</a:t>
              </a:r>
            </a:p>
          </p:txBody>
        </p:sp>
        <p:pic>
          <p:nvPicPr>
            <p:cNvPr id="10" name="Picture 9" descr="D:\GIT PROJECTS\OPAT-background\Virtual Intelligence Service only logo.PNG">
              <a:extLst>
                <a:ext uri="{FF2B5EF4-FFF2-40B4-BE49-F238E27FC236}">
                  <a16:creationId xmlns:a16="http://schemas.microsoft.com/office/drawing/2014/main" xmlns="" id="{5A3CA372-2F1B-DBD1-ECC9-B8C5B0B25940}"/>
                </a:ext>
              </a:extLst>
            </p:cNvPr>
            <p:cNvPicPr>
              <a:picLocks noChangeAspect="1" noChangeArrowheads="1"/>
            </p:cNvPicPr>
            <p:nvPr/>
          </p:nvPicPr>
          <p:blipFill>
            <a:blip r:embed="rId4"/>
            <a:srcRect/>
            <a:stretch>
              <a:fillRect/>
            </a:stretch>
          </p:blipFill>
          <p:spPr bwMode="auto">
            <a:xfrm>
              <a:off x="108686" y="21695"/>
              <a:ext cx="2225675" cy="1958975"/>
            </a:xfrm>
            <a:prstGeom prst="rect">
              <a:avLst/>
            </a:prstGeom>
            <a:noFill/>
          </p:spPr>
        </p:pic>
        <p:sp>
          <p:nvSpPr>
            <p:cNvPr id="11" name="Rektangel 11">
              <a:extLst>
                <a:ext uri="{FF2B5EF4-FFF2-40B4-BE49-F238E27FC236}">
                  <a16:creationId xmlns:a16="http://schemas.microsoft.com/office/drawing/2014/main" xmlns="" id="{AC78F52E-3784-57EC-24A5-7033AED45218}"/>
                </a:ext>
              </a:extLst>
            </p:cNvPr>
            <p:cNvSpPr/>
            <p:nvPr/>
          </p:nvSpPr>
          <p:spPr>
            <a:xfrm>
              <a:off x="10229989" y="961781"/>
              <a:ext cx="118753" cy="130629"/>
            </a:xfrm>
            <a:prstGeom prst="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87"/>
        <p:cNvGrpSpPr/>
        <p:nvPr/>
      </p:nvGrpSpPr>
      <p:grpSpPr>
        <a:xfrm>
          <a:off x="0" y="0"/>
          <a:ext cx="0" cy="0"/>
          <a:chOff x="0" y="0"/>
          <a:chExt cx="0" cy="0"/>
        </a:xfrm>
      </p:grpSpPr>
      <p:pic>
        <p:nvPicPr>
          <p:cNvPr id="47" name="Picture 46" descr="A aerial view of a city&#10;&#10;Description automatically generated">
            <a:extLst>
              <a:ext uri="{FF2B5EF4-FFF2-40B4-BE49-F238E27FC236}">
                <a16:creationId xmlns:a16="http://schemas.microsoft.com/office/drawing/2014/main" xmlns="" id="{B543B2DD-FC87-8953-40D2-CC4067C3C09A}"/>
              </a:ext>
            </a:extLst>
          </p:cNvPr>
          <p:cNvPicPr>
            <a:picLocks noChangeAspect="1"/>
          </p:cNvPicPr>
          <p:nvPr/>
        </p:nvPicPr>
        <p:blipFill>
          <a:blip r:embed="rId3">
            <a:extLst>
              <a:ext uri="{BEBA8EAE-BF5A-486C-A8C5-ECC9F3942E4B}">
                <a14:imgProps xmlns:a14="http://schemas.microsoft.com/office/drawing/2010/main" xmlns="">
                  <a14:imgLayer r:embed="rId4">
                    <a14:imgEffect>
                      <a14:sharpenSoften amount="14000"/>
                    </a14:imgEffect>
                    <a14:imgEffect>
                      <a14:saturation sat="0"/>
                    </a14:imgEffect>
                    <a14:imgEffect>
                      <a14:brightnessContrast bright="19000" contrast="36000"/>
                    </a14:imgEffect>
                  </a14:imgLayer>
                </a14:imgProps>
              </a:ext>
            </a:extLst>
          </a:blip>
          <a:srcRect l="14471" t="4708" r="18405" b="2743"/>
          <a:stretch/>
        </p:blipFill>
        <p:spPr>
          <a:xfrm>
            <a:off x="-1935" y="1953165"/>
            <a:ext cx="15119350" cy="8794498"/>
          </a:xfrm>
          <a:prstGeom prst="rect">
            <a:avLst/>
          </a:prstGeom>
        </p:spPr>
      </p:pic>
      <p:sp>
        <p:nvSpPr>
          <p:cNvPr id="204" name="Google Shape;204;p22"/>
          <p:cNvSpPr txBox="1"/>
          <p:nvPr/>
        </p:nvSpPr>
        <p:spPr>
          <a:xfrm>
            <a:off x="3186600" y="10141525"/>
            <a:ext cx="11933400" cy="6144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b="1" dirty="0"/>
              <a:t>CDE5</a:t>
            </a:r>
            <a:endParaRPr b="1" dirty="0"/>
          </a:p>
        </p:txBody>
      </p:sp>
      <p:sp>
        <p:nvSpPr>
          <p:cNvPr id="205" name="Google Shape;205;p22"/>
          <p:cNvSpPr txBox="1"/>
          <p:nvPr/>
        </p:nvSpPr>
        <p:spPr>
          <a:xfrm>
            <a:off x="0" y="10141525"/>
            <a:ext cx="3186600" cy="6144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lvl="0" algn="ctr"/>
            <a:r>
              <a:rPr lang="en-US" b="1" dirty="0"/>
              <a:t>OPAC CLASSIFIED</a:t>
            </a:r>
          </a:p>
          <a:p>
            <a:pPr lvl="0" algn="ctr"/>
            <a:r>
              <a:rPr lang="en-US" b="1" dirty="0"/>
              <a:t>REL TO CJTF-23</a:t>
            </a:r>
          </a:p>
        </p:txBody>
      </p:sp>
      <p:graphicFrame>
        <p:nvGraphicFramePr>
          <p:cNvPr id="36" name="Tabell 35"/>
          <p:cNvGraphicFramePr>
            <a:graphicFrameLocks noGrp="1"/>
          </p:cNvGraphicFramePr>
          <p:nvPr/>
        </p:nvGraphicFramePr>
        <p:xfrm>
          <a:off x="15380413" y="3557998"/>
          <a:ext cx="1972639" cy="2966720"/>
        </p:xfrm>
        <a:graphic>
          <a:graphicData uri="http://schemas.openxmlformats.org/drawingml/2006/table">
            <a:tbl>
              <a:tblPr firstRow="1" bandRow="1">
                <a:tableStyleId>{AE7EAA58-4EDA-4114-B047-75ABB572CC32}</a:tableStyleId>
              </a:tblPr>
              <a:tblGrid>
                <a:gridCol w="858679">
                  <a:extLst>
                    <a:ext uri="{9D8B030D-6E8A-4147-A177-3AD203B41FA5}">
                      <a16:colId xmlns:a16="http://schemas.microsoft.com/office/drawing/2014/main" xmlns="" val="20000"/>
                    </a:ext>
                  </a:extLst>
                </a:gridCol>
                <a:gridCol w="1113960">
                  <a:extLst>
                    <a:ext uri="{9D8B030D-6E8A-4147-A177-3AD203B41FA5}">
                      <a16:colId xmlns:a16="http://schemas.microsoft.com/office/drawing/2014/main" xmlns="" val="20001"/>
                    </a:ext>
                  </a:extLst>
                </a:gridCol>
              </a:tblGrid>
              <a:tr h="370840">
                <a:tc>
                  <a:txBody>
                    <a:bodyPr/>
                    <a:lstStyle/>
                    <a:p>
                      <a:pPr algn="ctr"/>
                      <a:r>
                        <a:rPr lang="en-US" b="1" dirty="0"/>
                        <a:t>METER</a:t>
                      </a:r>
                    </a:p>
                  </a:txBody>
                  <a:tcPr>
                    <a:solidFill>
                      <a:schemeClr val="bg1">
                        <a:lumMod val="75000"/>
                      </a:schemeClr>
                    </a:solidFill>
                  </a:tcPr>
                </a:tc>
                <a:tc>
                  <a:txBody>
                    <a:bodyPr/>
                    <a:lstStyle/>
                    <a:p>
                      <a:pPr algn="ctr"/>
                      <a:r>
                        <a:rPr lang="en-US" b="1" dirty="0"/>
                        <a:t>FEET</a:t>
                      </a:r>
                    </a:p>
                  </a:txBody>
                  <a:tcPr>
                    <a:solidFill>
                      <a:schemeClr val="bg1">
                        <a:lumMod val="75000"/>
                      </a:schemeClr>
                    </a:solidFill>
                  </a:tcPr>
                </a:tc>
                <a:extLst>
                  <a:ext uri="{0D108BD9-81ED-4DB2-BD59-A6C34878D82A}">
                    <a16:rowId xmlns:a16="http://schemas.microsoft.com/office/drawing/2014/main" xmlns="" val="10000"/>
                  </a:ext>
                </a:extLst>
              </a:tr>
              <a:tr h="370840">
                <a:tc>
                  <a:txBody>
                    <a:bodyPr/>
                    <a:lstStyle/>
                    <a:p>
                      <a:r>
                        <a:rPr lang="en-US" dirty="0"/>
                        <a:t>50</a:t>
                      </a:r>
                    </a:p>
                  </a:txBody>
                  <a:tcPr/>
                </a:tc>
                <a:tc>
                  <a:txBody>
                    <a:bodyPr/>
                    <a:lstStyle/>
                    <a:p>
                      <a:r>
                        <a:rPr lang="en-US" dirty="0"/>
                        <a:t>165</a:t>
                      </a:r>
                    </a:p>
                  </a:txBody>
                  <a:tcPr/>
                </a:tc>
                <a:extLst>
                  <a:ext uri="{0D108BD9-81ED-4DB2-BD59-A6C34878D82A}">
                    <a16:rowId xmlns:a16="http://schemas.microsoft.com/office/drawing/2014/main" xmlns="" val="10001"/>
                  </a:ext>
                </a:extLst>
              </a:tr>
              <a:tr h="370840">
                <a:tc>
                  <a:txBody>
                    <a:bodyPr/>
                    <a:lstStyle/>
                    <a:p>
                      <a:r>
                        <a:rPr lang="en-US" dirty="0"/>
                        <a:t>75</a:t>
                      </a:r>
                    </a:p>
                  </a:txBody>
                  <a:tcPr/>
                </a:tc>
                <a:tc>
                  <a:txBody>
                    <a:bodyPr/>
                    <a:lstStyle/>
                    <a:p>
                      <a:r>
                        <a:rPr lang="en-US" dirty="0"/>
                        <a:t>246</a:t>
                      </a:r>
                    </a:p>
                  </a:txBody>
                  <a:tcPr/>
                </a:tc>
                <a:extLst>
                  <a:ext uri="{0D108BD9-81ED-4DB2-BD59-A6C34878D82A}">
                    <a16:rowId xmlns:a16="http://schemas.microsoft.com/office/drawing/2014/main" xmlns="" val="10002"/>
                  </a:ext>
                </a:extLst>
              </a:tr>
              <a:tr h="370840">
                <a:tc>
                  <a:txBody>
                    <a:bodyPr/>
                    <a:lstStyle/>
                    <a:p>
                      <a:r>
                        <a:rPr lang="en-US" dirty="0"/>
                        <a:t>100</a:t>
                      </a:r>
                    </a:p>
                  </a:txBody>
                  <a:tcPr/>
                </a:tc>
                <a:tc>
                  <a:txBody>
                    <a:bodyPr/>
                    <a:lstStyle/>
                    <a:p>
                      <a:r>
                        <a:rPr lang="en-US" dirty="0"/>
                        <a:t>328</a:t>
                      </a:r>
                    </a:p>
                  </a:txBody>
                  <a:tcPr/>
                </a:tc>
                <a:extLst>
                  <a:ext uri="{0D108BD9-81ED-4DB2-BD59-A6C34878D82A}">
                    <a16:rowId xmlns:a16="http://schemas.microsoft.com/office/drawing/2014/main" xmlns="" val="10003"/>
                  </a:ext>
                </a:extLst>
              </a:tr>
              <a:tr h="370840">
                <a:tc>
                  <a:txBody>
                    <a:bodyPr/>
                    <a:lstStyle/>
                    <a:p>
                      <a:r>
                        <a:rPr lang="en-US" dirty="0"/>
                        <a:t>150</a:t>
                      </a:r>
                    </a:p>
                  </a:txBody>
                  <a:tcPr/>
                </a:tc>
                <a:tc>
                  <a:txBody>
                    <a:bodyPr/>
                    <a:lstStyle/>
                    <a:p>
                      <a:r>
                        <a:rPr lang="en-US" dirty="0"/>
                        <a:t>492</a:t>
                      </a:r>
                    </a:p>
                  </a:txBody>
                  <a:tcPr/>
                </a:tc>
                <a:extLst>
                  <a:ext uri="{0D108BD9-81ED-4DB2-BD59-A6C34878D82A}">
                    <a16:rowId xmlns:a16="http://schemas.microsoft.com/office/drawing/2014/main" xmlns="" val="10004"/>
                  </a:ext>
                </a:extLst>
              </a:tr>
              <a:tr h="370840">
                <a:tc>
                  <a:txBody>
                    <a:bodyPr/>
                    <a:lstStyle/>
                    <a:p>
                      <a:r>
                        <a:rPr lang="en-US" dirty="0"/>
                        <a:t>200</a:t>
                      </a:r>
                    </a:p>
                  </a:txBody>
                  <a:tcPr/>
                </a:tc>
                <a:tc>
                  <a:txBody>
                    <a:bodyPr/>
                    <a:lstStyle/>
                    <a:p>
                      <a:r>
                        <a:rPr lang="en-US" dirty="0"/>
                        <a:t>656</a:t>
                      </a:r>
                    </a:p>
                  </a:txBody>
                  <a:tcPr/>
                </a:tc>
                <a:extLst>
                  <a:ext uri="{0D108BD9-81ED-4DB2-BD59-A6C34878D82A}">
                    <a16:rowId xmlns:a16="http://schemas.microsoft.com/office/drawing/2014/main" xmlns="" val="10005"/>
                  </a:ext>
                </a:extLst>
              </a:tr>
              <a:tr h="370840">
                <a:tc>
                  <a:txBody>
                    <a:bodyPr/>
                    <a:lstStyle/>
                    <a:p>
                      <a:r>
                        <a:rPr lang="en-US" dirty="0"/>
                        <a:t>250</a:t>
                      </a:r>
                    </a:p>
                  </a:txBody>
                  <a:tcPr/>
                </a:tc>
                <a:tc>
                  <a:txBody>
                    <a:bodyPr/>
                    <a:lstStyle/>
                    <a:p>
                      <a:r>
                        <a:rPr lang="en-US" dirty="0"/>
                        <a:t>820</a:t>
                      </a:r>
                    </a:p>
                  </a:txBody>
                  <a:tcPr/>
                </a:tc>
                <a:extLst>
                  <a:ext uri="{0D108BD9-81ED-4DB2-BD59-A6C34878D82A}">
                    <a16:rowId xmlns:a16="http://schemas.microsoft.com/office/drawing/2014/main" xmlns="" val="10006"/>
                  </a:ext>
                </a:extLst>
              </a:tr>
              <a:tr h="370840">
                <a:tc>
                  <a:txBody>
                    <a:bodyPr/>
                    <a:lstStyle/>
                    <a:p>
                      <a:r>
                        <a:rPr lang="en-US" dirty="0"/>
                        <a:t>300</a:t>
                      </a:r>
                    </a:p>
                  </a:txBody>
                  <a:tcPr/>
                </a:tc>
                <a:tc>
                  <a:txBody>
                    <a:bodyPr/>
                    <a:lstStyle/>
                    <a:p>
                      <a:r>
                        <a:rPr lang="en-US" dirty="0"/>
                        <a:t>984</a:t>
                      </a:r>
                    </a:p>
                  </a:txBody>
                  <a:tcPr/>
                </a:tc>
                <a:extLst>
                  <a:ext uri="{0D108BD9-81ED-4DB2-BD59-A6C34878D82A}">
                    <a16:rowId xmlns:a16="http://schemas.microsoft.com/office/drawing/2014/main" xmlns="" val="10007"/>
                  </a:ext>
                </a:extLst>
              </a:tr>
            </a:tbl>
          </a:graphicData>
        </a:graphic>
      </p:graphicFrame>
      <p:grpSp>
        <p:nvGrpSpPr>
          <p:cNvPr id="41" name="Gruppe 40"/>
          <p:cNvGrpSpPr/>
          <p:nvPr/>
        </p:nvGrpSpPr>
        <p:grpSpPr>
          <a:xfrm>
            <a:off x="-4080023" y="3486802"/>
            <a:ext cx="3903649" cy="3559557"/>
            <a:chOff x="6021186" y="4824155"/>
            <a:chExt cx="5955591" cy="5804504"/>
          </a:xfrm>
        </p:grpSpPr>
        <p:sp>
          <p:nvSpPr>
            <p:cNvPr id="42" name="Google Shape;202;p22"/>
            <p:cNvSpPr/>
            <p:nvPr/>
          </p:nvSpPr>
          <p:spPr>
            <a:xfrm>
              <a:off x="6021186" y="4824155"/>
              <a:ext cx="5955591" cy="5804504"/>
            </a:xfrm>
            <a:prstGeom prst="ellipse">
              <a:avLst/>
            </a:prstGeom>
            <a:noFill/>
            <a:ln w="19050"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43" name="Ellipse 42"/>
            <p:cNvSpPr/>
            <p:nvPr/>
          </p:nvSpPr>
          <p:spPr>
            <a:xfrm>
              <a:off x="8957439" y="7681340"/>
              <a:ext cx="73027" cy="71514"/>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8" name="TextBox 17">
            <a:extLst>
              <a:ext uri="{FF2B5EF4-FFF2-40B4-BE49-F238E27FC236}">
                <a16:creationId xmlns:a16="http://schemas.microsoft.com/office/drawing/2014/main" xmlns="" id="{8329EEA9-12CC-3ACB-8B5C-757D6CC2C965}"/>
              </a:ext>
            </a:extLst>
          </p:cNvPr>
          <p:cNvSpPr txBox="1"/>
          <p:nvPr/>
        </p:nvSpPr>
        <p:spPr>
          <a:xfrm>
            <a:off x="2429057" y="341867"/>
            <a:ext cx="6686596" cy="400110"/>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GB" sz="2000" b="1" i="0" u="none" strike="noStrike" kern="0" cap="none" spc="0" normalizeH="0" baseline="0" noProof="0" dirty="0">
                <a:ln>
                  <a:noFill/>
                </a:ln>
                <a:solidFill>
                  <a:srgbClr val="000000"/>
                </a:solidFill>
                <a:effectLst/>
                <a:uLnTx/>
                <a:uFillTx/>
                <a:latin typeface="Arial"/>
                <a:cs typeface="Arial"/>
                <a:sym typeface="Arial"/>
              </a:rPr>
              <a:t>COLLATERAL DAMAGE ESTIMATION GRAPHIC [X]</a:t>
            </a:r>
          </a:p>
        </p:txBody>
      </p:sp>
      <p:grpSp>
        <p:nvGrpSpPr>
          <p:cNvPr id="19" name="Group 18">
            <a:extLst>
              <a:ext uri="{FF2B5EF4-FFF2-40B4-BE49-F238E27FC236}">
                <a16:creationId xmlns:a16="http://schemas.microsoft.com/office/drawing/2014/main" xmlns="" id="{E65F71EE-4566-75F2-5B3B-AB2A59CB4356}"/>
              </a:ext>
            </a:extLst>
          </p:cNvPr>
          <p:cNvGrpSpPr/>
          <p:nvPr/>
        </p:nvGrpSpPr>
        <p:grpSpPr>
          <a:xfrm>
            <a:off x="14195180" y="2629410"/>
            <a:ext cx="559046" cy="692832"/>
            <a:chOff x="15526400" y="3343535"/>
            <a:chExt cx="1172983" cy="1324523"/>
          </a:xfrm>
        </p:grpSpPr>
        <p:sp>
          <p:nvSpPr>
            <p:cNvPr id="20" name="Freeform: Shape 19">
              <a:extLst>
                <a:ext uri="{FF2B5EF4-FFF2-40B4-BE49-F238E27FC236}">
                  <a16:creationId xmlns:a16="http://schemas.microsoft.com/office/drawing/2014/main" xmlns="" id="{F6E77F65-2A99-ADEA-AAF2-94B2E33AF696}"/>
                </a:ext>
              </a:extLst>
            </p:cNvPr>
            <p:cNvSpPr/>
            <p:nvPr/>
          </p:nvSpPr>
          <p:spPr>
            <a:xfrm>
              <a:off x="15526400" y="3343535"/>
              <a:ext cx="1172983" cy="1324523"/>
            </a:xfrm>
            <a:custGeom>
              <a:avLst/>
              <a:gdLst>
                <a:gd name="connsiteX0" fmla="*/ 351692 w 731520"/>
                <a:gd name="connsiteY0" fmla="*/ 0 h 858129"/>
                <a:gd name="connsiteX1" fmla="*/ 0 w 731520"/>
                <a:gd name="connsiteY1" fmla="*/ 858129 h 858129"/>
                <a:gd name="connsiteX2" fmla="*/ 337624 w 731520"/>
                <a:gd name="connsiteY2" fmla="*/ 647114 h 858129"/>
                <a:gd name="connsiteX3" fmla="*/ 731520 w 731520"/>
                <a:gd name="connsiteY3" fmla="*/ 844061 h 858129"/>
                <a:gd name="connsiteX4" fmla="*/ 351692 w 731520"/>
                <a:gd name="connsiteY4" fmla="*/ 0 h 858129"/>
                <a:gd name="connsiteX0" fmla="*/ 394761 w 731520"/>
                <a:gd name="connsiteY0" fmla="*/ 0 h 992212"/>
                <a:gd name="connsiteX1" fmla="*/ 0 w 731520"/>
                <a:gd name="connsiteY1" fmla="*/ 992212 h 992212"/>
                <a:gd name="connsiteX2" fmla="*/ 337624 w 731520"/>
                <a:gd name="connsiteY2" fmla="*/ 781197 h 992212"/>
                <a:gd name="connsiteX3" fmla="*/ 731520 w 731520"/>
                <a:gd name="connsiteY3" fmla="*/ 978144 h 992212"/>
                <a:gd name="connsiteX4" fmla="*/ 394761 w 731520"/>
                <a:gd name="connsiteY4" fmla="*/ 0 h 992212"/>
                <a:gd name="connsiteX0" fmla="*/ 383994 w 731520"/>
                <a:gd name="connsiteY0" fmla="*/ 0 h 992212"/>
                <a:gd name="connsiteX1" fmla="*/ 0 w 731520"/>
                <a:gd name="connsiteY1" fmla="*/ 992212 h 992212"/>
                <a:gd name="connsiteX2" fmla="*/ 337624 w 731520"/>
                <a:gd name="connsiteY2" fmla="*/ 781197 h 992212"/>
                <a:gd name="connsiteX3" fmla="*/ 731520 w 731520"/>
                <a:gd name="connsiteY3" fmla="*/ 978144 h 992212"/>
                <a:gd name="connsiteX4" fmla="*/ 383994 w 731520"/>
                <a:gd name="connsiteY4" fmla="*/ 0 h 992212"/>
                <a:gd name="connsiteX0" fmla="*/ 383994 w 957635"/>
                <a:gd name="connsiteY0" fmla="*/ 0 h 1313351"/>
                <a:gd name="connsiteX1" fmla="*/ 0 w 957635"/>
                <a:gd name="connsiteY1" fmla="*/ 992212 h 1313351"/>
                <a:gd name="connsiteX2" fmla="*/ 337624 w 957635"/>
                <a:gd name="connsiteY2" fmla="*/ 781197 h 1313351"/>
                <a:gd name="connsiteX3" fmla="*/ 957635 w 957635"/>
                <a:gd name="connsiteY3" fmla="*/ 1313351 h 1313351"/>
                <a:gd name="connsiteX4" fmla="*/ 383994 w 957635"/>
                <a:gd name="connsiteY4" fmla="*/ 0 h 1313351"/>
                <a:gd name="connsiteX0" fmla="*/ 599342 w 1172983"/>
                <a:gd name="connsiteY0" fmla="*/ 0 h 1313351"/>
                <a:gd name="connsiteX1" fmla="*/ 0 w 1172983"/>
                <a:gd name="connsiteY1" fmla="*/ 1305071 h 1313351"/>
                <a:gd name="connsiteX2" fmla="*/ 552972 w 1172983"/>
                <a:gd name="connsiteY2" fmla="*/ 781197 h 1313351"/>
                <a:gd name="connsiteX3" fmla="*/ 1172983 w 1172983"/>
                <a:gd name="connsiteY3" fmla="*/ 1313351 h 1313351"/>
                <a:gd name="connsiteX4" fmla="*/ 599342 w 1172983"/>
                <a:gd name="connsiteY4" fmla="*/ 0 h 1313351"/>
                <a:gd name="connsiteX0" fmla="*/ 599342 w 1172983"/>
                <a:gd name="connsiteY0" fmla="*/ 0 h 1313351"/>
                <a:gd name="connsiteX1" fmla="*/ 0 w 1172983"/>
                <a:gd name="connsiteY1" fmla="*/ 1305071 h 1313351"/>
                <a:gd name="connsiteX2" fmla="*/ 574507 w 1172983"/>
                <a:gd name="connsiteY2" fmla="*/ 982322 h 1313351"/>
                <a:gd name="connsiteX3" fmla="*/ 1172983 w 1172983"/>
                <a:gd name="connsiteY3" fmla="*/ 1313351 h 1313351"/>
                <a:gd name="connsiteX4" fmla="*/ 599342 w 1172983"/>
                <a:gd name="connsiteY4" fmla="*/ 0 h 1313351"/>
                <a:gd name="connsiteX0" fmla="*/ 599342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99342 w 1172983"/>
                <a:gd name="connsiteY4" fmla="*/ 0 h 1302177"/>
                <a:gd name="connsiteX0" fmla="*/ 599342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99342 w 1172983"/>
                <a:gd name="connsiteY4" fmla="*/ 0 h 1302177"/>
                <a:gd name="connsiteX0" fmla="*/ 567040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67040 w 1172983"/>
                <a:gd name="connsiteY4" fmla="*/ 0 h 1302177"/>
                <a:gd name="connsiteX0" fmla="*/ 567040 w 1172983"/>
                <a:gd name="connsiteY0" fmla="*/ 0 h 1291003"/>
                <a:gd name="connsiteX1" fmla="*/ 0 w 1172983"/>
                <a:gd name="connsiteY1" fmla="*/ 1282723 h 1291003"/>
                <a:gd name="connsiteX2" fmla="*/ 574507 w 1172983"/>
                <a:gd name="connsiteY2" fmla="*/ 959974 h 1291003"/>
                <a:gd name="connsiteX3" fmla="*/ 1172983 w 1172983"/>
                <a:gd name="connsiteY3" fmla="*/ 1291003 h 1291003"/>
                <a:gd name="connsiteX4" fmla="*/ 567040 w 1172983"/>
                <a:gd name="connsiteY4" fmla="*/ 0 h 1291003"/>
                <a:gd name="connsiteX0" fmla="*/ 577807 w 1172983"/>
                <a:gd name="connsiteY0" fmla="*/ 0 h 1190441"/>
                <a:gd name="connsiteX1" fmla="*/ 0 w 1172983"/>
                <a:gd name="connsiteY1" fmla="*/ 1182161 h 1190441"/>
                <a:gd name="connsiteX2" fmla="*/ 574507 w 1172983"/>
                <a:gd name="connsiteY2" fmla="*/ 859412 h 1190441"/>
                <a:gd name="connsiteX3" fmla="*/ 1172983 w 1172983"/>
                <a:gd name="connsiteY3" fmla="*/ 1190441 h 1190441"/>
                <a:gd name="connsiteX4" fmla="*/ 577807 w 1172983"/>
                <a:gd name="connsiteY4" fmla="*/ 0 h 1190441"/>
                <a:gd name="connsiteX0" fmla="*/ 577807 w 1172983"/>
                <a:gd name="connsiteY0" fmla="*/ 0 h 933449"/>
                <a:gd name="connsiteX1" fmla="*/ 0 w 1172983"/>
                <a:gd name="connsiteY1" fmla="*/ 925169 h 933449"/>
                <a:gd name="connsiteX2" fmla="*/ 574507 w 1172983"/>
                <a:gd name="connsiteY2" fmla="*/ 602420 h 933449"/>
                <a:gd name="connsiteX3" fmla="*/ 1172983 w 1172983"/>
                <a:gd name="connsiteY3" fmla="*/ 933449 h 933449"/>
                <a:gd name="connsiteX4" fmla="*/ 577807 w 1172983"/>
                <a:gd name="connsiteY4" fmla="*/ 0 h 933449"/>
                <a:gd name="connsiteX0" fmla="*/ 599342 w 1172983"/>
                <a:gd name="connsiteY0" fmla="*/ 0 h 1324524"/>
                <a:gd name="connsiteX1" fmla="*/ 0 w 1172983"/>
                <a:gd name="connsiteY1" fmla="*/ 1316244 h 1324524"/>
                <a:gd name="connsiteX2" fmla="*/ 574507 w 1172983"/>
                <a:gd name="connsiteY2" fmla="*/ 993495 h 1324524"/>
                <a:gd name="connsiteX3" fmla="*/ 1172983 w 1172983"/>
                <a:gd name="connsiteY3" fmla="*/ 1324524 h 1324524"/>
                <a:gd name="connsiteX4" fmla="*/ 599342 w 1172983"/>
                <a:gd name="connsiteY4" fmla="*/ 0 h 13245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72983" h="1324524">
                  <a:moveTo>
                    <a:pt x="599342" y="0"/>
                  </a:moveTo>
                  <a:lnTo>
                    <a:pt x="0" y="1316244"/>
                  </a:lnTo>
                  <a:lnTo>
                    <a:pt x="574507" y="993495"/>
                  </a:lnTo>
                  <a:lnTo>
                    <a:pt x="1172983" y="1324524"/>
                  </a:lnTo>
                  <a:lnTo>
                    <a:pt x="599342" y="0"/>
                  </a:lnTo>
                  <a:close/>
                </a:path>
              </a:pathLst>
            </a:custGeom>
            <a:solidFill>
              <a:schemeClr val="bg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1" name="Google Shape;66;p14">
              <a:extLst>
                <a:ext uri="{FF2B5EF4-FFF2-40B4-BE49-F238E27FC236}">
                  <a16:creationId xmlns:a16="http://schemas.microsoft.com/office/drawing/2014/main" xmlns="" id="{3CB9AB97-3006-1BD5-4C8B-2CEF598BCFAE}"/>
                </a:ext>
              </a:extLst>
            </p:cNvPr>
            <p:cNvSpPr txBox="1"/>
            <p:nvPr/>
          </p:nvSpPr>
          <p:spPr>
            <a:xfrm>
              <a:off x="15716513" y="3587815"/>
              <a:ext cx="502201" cy="649847"/>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fr" sz="2400" b="1" dirty="0">
                  <a:solidFill>
                    <a:sysClr val="windowText" lastClr="000000"/>
                  </a:solidFill>
                </a:rPr>
                <a:t>N</a:t>
              </a:r>
              <a:endParaRPr sz="2400" b="1" dirty="0">
                <a:solidFill>
                  <a:sysClr val="windowText" lastClr="000000"/>
                </a:solidFill>
              </a:endParaRPr>
            </a:p>
          </p:txBody>
        </p:sp>
      </p:grpSp>
      <p:grpSp>
        <p:nvGrpSpPr>
          <p:cNvPr id="22" name="Group 21">
            <a:extLst>
              <a:ext uri="{FF2B5EF4-FFF2-40B4-BE49-F238E27FC236}">
                <a16:creationId xmlns:a16="http://schemas.microsoft.com/office/drawing/2014/main" xmlns="" id="{E01C6CC1-7D11-DD45-E512-356CA3D94248}"/>
              </a:ext>
            </a:extLst>
          </p:cNvPr>
          <p:cNvGrpSpPr/>
          <p:nvPr/>
        </p:nvGrpSpPr>
        <p:grpSpPr>
          <a:xfrm>
            <a:off x="1" y="0"/>
            <a:ext cx="15119349" cy="1980670"/>
            <a:chOff x="1" y="0"/>
            <a:chExt cx="15119349" cy="1980670"/>
          </a:xfrm>
        </p:grpSpPr>
        <p:sp>
          <p:nvSpPr>
            <p:cNvPr id="23" name="TextBox 22">
              <a:extLst>
                <a:ext uri="{FF2B5EF4-FFF2-40B4-BE49-F238E27FC236}">
                  <a16:creationId xmlns:a16="http://schemas.microsoft.com/office/drawing/2014/main" xmlns="" id="{6F68FED1-DEB6-E04D-9F3C-99321B603C2E}"/>
                </a:ext>
              </a:extLst>
            </p:cNvPr>
            <p:cNvSpPr txBox="1"/>
            <p:nvPr/>
          </p:nvSpPr>
          <p:spPr>
            <a:xfrm>
              <a:off x="9114792" y="556201"/>
              <a:ext cx="2232531" cy="523220"/>
            </a:xfrm>
            <a:prstGeom prst="rect">
              <a:avLst/>
            </a:prstGeom>
            <a:noFill/>
          </p:spPr>
          <p:txBody>
            <a:bodyPr wrap="square">
              <a:spAutoFit/>
            </a:bodyPr>
            <a:lstStyle/>
            <a:p>
              <a:pPr marL="0" lvl="0" indent="0" algn="ctr" rtl="0">
                <a:spcBef>
                  <a:spcPts val="0"/>
                </a:spcBef>
                <a:spcAft>
                  <a:spcPts val="0"/>
                </a:spcAft>
                <a:buNone/>
              </a:pPr>
              <a:r>
                <a:rPr lang="en-GB" sz="1400" b="1" dirty="0"/>
                <a:t>MAP</a:t>
              </a:r>
            </a:p>
            <a:p>
              <a:pPr marL="0" lvl="0" indent="0" algn="ctr" rtl="0">
                <a:spcBef>
                  <a:spcPts val="0"/>
                </a:spcBef>
                <a:spcAft>
                  <a:spcPts val="0"/>
                </a:spcAft>
                <a:buNone/>
              </a:pPr>
              <a:r>
                <a:rPr lang="en-GB" sz="1400" b="1" dirty="0"/>
                <a:t>OVERVIEW</a:t>
              </a:r>
            </a:p>
          </p:txBody>
        </p:sp>
        <p:pic>
          <p:nvPicPr>
            <p:cNvPr id="24" name="Picture 3">
              <a:extLst>
                <a:ext uri="{FF2B5EF4-FFF2-40B4-BE49-F238E27FC236}">
                  <a16:creationId xmlns:a16="http://schemas.microsoft.com/office/drawing/2014/main" xmlns="" id="{785B6AF2-F438-1F61-A0C9-9B1E257D3281}"/>
                </a:ext>
              </a:extLst>
            </p:cNvPr>
            <p:cNvPicPr>
              <a:picLocks noChangeAspect="1" noChangeArrowheads="1"/>
            </p:cNvPicPr>
            <p:nvPr/>
          </p:nvPicPr>
          <p:blipFill>
            <a:blip r:embed="rId5" cstate="screen"/>
            <a:srcRect b="514"/>
            <a:stretch>
              <a:fillRect/>
            </a:stretch>
          </p:blipFill>
          <p:spPr bwMode="auto">
            <a:xfrm>
              <a:off x="9113720" y="17404"/>
              <a:ext cx="2249106" cy="1888331"/>
            </a:xfrm>
            <a:prstGeom prst="rect">
              <a:avLst/>
            </a:prstGeom>
            <a:noFill/>
            <a:ln w="9525">
              <a:solidFill>
                <a:schemeClr val="tx1"/>
              </a:solidFill>
              <a:miter lim="800000"/>
              <a:headEnd/>
              <a:tailEnd/>
            </a:ln>
            <a:effectLst/>
          </p:spPr>
        </p:pic>
        <p:grpSp>
          <p:nvGrpSpPr>
            <p:cNvPr id="25" name="Group 24">
              <a:extLst>
                <a:ext uri="{FF2B5EF4-FFF2-40B4-BE49-F238E27FC236}">
                  <a16:creationId xmlns:a16="http://schemas.microsoft.com/office/drawing/2014/main" xmlns="" id="{70E2A262-53CE-E93D-D5F8-9BDC32EBD915}"/>
                </a:ext>
              </a:extLst>
            </p:cNvPr>
            <p:cNvGrpSpPr/>
            <p:nvPr/>
          </p:nvGrpSpPr>
          <p:grpSpPr>
            <a:xfrm>
              <a:off x="1" y="0"/>
              <a:ext cx="15119349" cy="1921524"/>
              <a:chOff x="1" y="-1616"/>
              <a:chExt cx="15119349" cy="1921524"/>
            </a:xfrm>
          </p:grpSpPr>
          <p:sp>
            <p:nvSpPr>
              <p:cNvPr id="38" name="Rectangle 37">
                <a:extLst>
                  <a:ext uri="{FF2B5EF4-FFF2-40B4-BE49-F238E27FC236}">
                    <a16:creationId xmlns:a16="http://schemas.microsoft.com/office/drawing/2014/main" xmlns="" id="{2C3A0ED3-09DF-E9B9-C408-FBC4FC85CB51}"/>
                  </a:ext>
                </a:extLst>
              </p:cNvPr>
              <p:cNvSpPr/>
              <p:nvPr/>
            </p:nvSpPr>
            <p:spPr>
              <a:xfrm>
                <a:off x="2447778" y="0"/>
                <a:ext cx="6668087" cy="787791"/>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9" name="Rectangle 38">
                <a:extLst>
                  <a:ext uri="{FF2B5EF4-FFF2-40B4-BE49-F238E27FC236}">
                    <a16:creationId xmlns:a16="http://schemas.microsoft.com/office/drawing/2014/main" xmlns="" id="{7C8F9DA3-20E1-3B6B-D07E-AB56E3DF5B04}"/>
                  </a:ext>
                </a:extLst>
              </p:cNvPr>
              <p:cNvSpPr/>
              <p:nvPr/>
            </p:nvSpPr>
            <p:spPr>
              <a:xfrm>
                <a:off x="2447567" y="787791"/>
                <a:ext cx="6668087" cy="1132117"/>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0" name="Rectangle 39">
                <a:extLst>
                  <a:ext uri="{FF2B5EF4-FFF2-40B4-BE49-F238E27FC236}">
                    <a16:creationId xmlns:a16="http://schemas.microsoft.com/office/drawing/2014/main" xmlns="" id="{DB90CD96-DE9E-BF94-4D8B-8EFF40BB105E}"/>
                  </a:ext>
                </a:extLst>
              </p:cNvPr>
              <p:cNvSpPr/>
              <p:nvPr/>
            </p:nvSpPr>
            <p:spPr>
              <a:xfrm>
                <a:off x="9115654" y="0"/>
                <a:ext cx="2251041" cy="1919908"/>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4" name="Rectangle 43">
                <a:extLst>
                  <a:ext uri="{FF2B5EF4-FFF2-40B4-BE49-F238E27FC236}">
                    <a16:creationId xmlns:a16="http://schemas.microsoft.com/office/drawing/2014/main" xmlns="" id="{63196421-8AB8-B297-A4DA-8018902F8B2A}"/>
                  </a:ext>
                </a:extLst>
              </p:cNvPr>
              <p:cNvSpPr/>
              <p:nvPr/>
            </p:nvSpPr>
            <p:spPr>
              <a:xfrm>
                <a:off x="11366695" y="-1616"/>
                <a:ext cx="3752655" cy="787791"/>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5" name="Rectangle 44">
                <a:extLst>
                  <a:ext uri="{FF2B5EF4-FFF2-40B4-BE49-F238E27FC236}">
                    <a16:creationId xmlns:a16="http://schemas.microsoft.com/office/drawing/2014/main" xmlns="" id="{1F2B9EB1-2BF6-BA09-7076-EDA4D2B03B65}"/>
                  </a:ext>
                </a:extLst>
              </p:cNvPr>
              <p:cNvSpPr/>
              <p:nvPr/>
            </p:nvSpPr>
            <p:spPr>
              <a:xfrm>
                <a:off x="11366694" y="786175"/>
                <a:ext cx="3752655" cy="1133733"/>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6" name="Rectangle 45">
                <a:extLst>
                  <a:ext uri="{FF2B5EF4-FFF2-40B4-BE49-F238E27FC236}">
                    <a16:creationId xmlns:a16="http://schemas.microsoft.com/office/drawing/2014/main" xmlns="" id="{10851689-A4A9-88FF-58B4-41C3F1A6523D}"/>
                  </a:ext>
                </a:extLst>
              </p:cNvPr>
              <p:cNvSpPr/>
              <p:nvPr/>
            </p:nvSpPr>
            <p:spPr>
              <a:xfrm>
                <a:off x="1" y="0"/>
                <a:ext cx="2446916" cy="1919908"/>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grpSp>
        <p:sp>
          <p:nvSpPr>
            <p:cNvPr id="28" name="TextBox 27">
              <a:extLst>
                <a:ext uri="{FF2B5EF4-FFF2-40B4-BE49-F238E27FC236}">
                  <a16:creationId xmlns:a16="http://schemas.microsoft.com/office/drawing/2014/main" xmlns="" id="{32779389-9D9C-68E6-F46A-FC1BEB91ED19}"/>
                </a:ext>
              </a:extLst>
            </p:cNvPr>
            <p:cNvSpPr txBox="1"/>
            <p:nvPr/>
          </p:nvSpPr>
          <p:spPr>
            <a:xfrm>
              <a:off x="2446917" y="21481"/>
              <a:ext cx="6650438" cy="400110"/>
            </a:xfrm>
            <a:prstGeom prst="rect">
              <a:avLst/>
            </a:prstGeom>
            <a:noFill/>
          </p:spPr>
          <p:txBody>
            <a:bodyPr wrap="square">
              <a:spAutoFit/>
            </a:bodyPr>
            <a:lstStyle/>
            <a:p>
              <a:pPr marL="0" lvl="0" indent="0" algn="l" rtl="0">
                <a:spcBef>
                  <a:spcPts val="0"/>
                </a:spcBef>
                <a:spcAft>
                  <a:spcPts val="0"/>
                </a:spcAft>
                <a:buNone/>
              </a:pPr>
              <a:r>
                <a:rPr lang="en-GB" sz="2000" b="1" dirty="0"/>
                <a:t>HQ Supreme High Command, SRN</a:t>
              </a:r>
            </a:p>
          </p:txBody>
        </p:sp>
        <p:sp>
          <p:nvSpPr>
            <p:cNvPr id="32" name="TextBox 31">
              <a:extLst>
                <a:ext uri="{FF2B5EF4-FFF2-40B4-BE49-F238E27FC236}">
                  <a16:creationId xmlns:a16="http://schemas.microsoft.com/office/drawing/2014/main" xmlns="" id="{98311A0D-CF8F-2654-1EF5-F3EE6D6C849D}"/>
                </a:ext>
              </a:extLst>
            </p:cNvPr>
            <p:cNvSpPr txBox="1"/>
            <p:nvPr/>
          </p:nvSpPr>
          <p:spPr>
            <a:xfrm>
              <a:off x="2429057" y="945322"/>
              <a:ext cx="4687502" cy="784830"/>
            </a:xfrm>
            <a:prstGeom prst="rect">
              <a:avLst/>
            </a:prstGeom>
            <a:noFill/>
          </p:spPr>
          <p:txBody>
            <a:bodyPr wrap="none" rtlCol="0" anchor="ctr">
              <a:spAutoFit/>
            </a:bodyPr>
            <a:lstStyle/>
            <a:p>
              <a:pPr marL="0" lvl="0" indent="0" algn="l" rtl="0">
                <a:spcBef>
                  <a:spcPts val="0"/>
                </a:spcBef>
                <a:spcAft>
                  <a:spcPts val="0"/>
                </a:spcAft>
                <a:buNone/>
              </a:pPr>
              <a:r>
                <a:rPr lang="en-GB" sz="1500" b="1" dirty="0"/>
                <a:t>BE: SRNTGT105  CATCODE: 11</a:t>
              </a:r>
            </a:p>
            <a:p>
              <a:pPr marL="0" lvl="0" indent="0" algn="l" rtl="0">
                <a:spcBef>
                  <a:spcPts val="0"/>
                </a:spcBef>
                <a:spcAft>
                  <a:spcPts val="0"/>
                </a:spcAft>
                <a:buNone/>
              </a:pPr>
              <a:r>
                <a:rPr lang="en-GB" sz="1500" b="1" dirty="0"/>
                <a:t>MIDB GEO: </a:t>
              </a:r>
              <a:r>
                <a:rPr lang="pt-BR" sz="1500" b="1" dirty="0"/>
                <a:t>N 68 57.984 E 033 04.037,SRNTGT105</a:t>
              </a:r>
              <a:endParaRPr lang="en-GB" sz="1500" b="1" dirty="0"/>
            </a:p>
            <a:p>
              <a:pPr marL="0" lvl="0" indent="0" algn="l" rtl="0">
                <a:spcBef>
                  <a:spcPts val="0"/>
                </a:spcBef>
                <a:spcAft>
                  <a:spcPts val="0"/>
                </a:spcAft>
                <a:buNone/>
              </a:pPr>
              <a:r>
                <a:rPr lang="en-GB" sz="1500" b="1" dirty="0"/>
                <a:t>ICOD: 2011-JUL-06 DOI:2011-JUL-06</a:t>
              </a:r>
            </a:p>
          </p:txBody>
        </p:sp>
        <p:sp>
          <p:nvSpPr>
            <p:cNvPr id="33" name="TextBox 32">
              <a:extLst>
                <a:ext uri="{FF2B5EF4-FFF2-40B4-BE49-F238E27FC236}">
                  <a16:creationId xmlns:a16="http://schemas.microsoft.com/office/drawing/2014/main" xmlns="" id="{1BC6CF53-5AD4-C217-9F3B-08CDE69A6F58}"/>
                </a:ext>
              </a:extLst>
            </p:cNvPr>
            <p:cNvSpPr txBox="1"/>
            <p:nvPr/>
          </p:nvSpPr>
          <p:spPr>
            <a:xfrm>
              <a:off x="11364760" y="79905"/>
              <a:ext cx="3752655" cy="707886"/>
            </a:xfrm>
            <a:prstGeom prst="rect">
              <a:avLst/>
            </a:prstGeom>
            <a:noFill/>
          </p:spPr>
          <p:txBody>
            <a:bodyPr wrap="square">
              <a:spAutoFit/>
            </a:bodyPr>
            <a:lstStyle/>
            <a:p>
              <a:pPr marL="0" lvl="0" indent="0" algn="ctr" rtl="0">
                <a:spcBef>
                  <a:spcPts val="0"/>
                </a:spcBef>
                <a:spcAft>
                  <a:spcPts val="0"/>
                </a:spcAft>
                <a:buNone/>
              </a:pPr>
              <a:r>
                <a:rPr lang="en-GB" sz="2000" b="1" dirty="0"/>
                <a:t>OPAC CLASSIFIED</a:t>
              </a:r>
              <a:br>
                <a:rPr lang="en-GB" sz="2000" b="1" dirty="0"/>
              </a:br>
              <a:r>
                <a:rPr lang="en-GB" sz="2000" b="1" dirty="0"/>
                <a:t>REL TO CJTF-23</a:t>
              </a:r>
            </a:p>
          </p:txBody>
        </p:sp>
        <p:sp>
          <p:nvSpPr>
            <p:cNvPr id="34" name="TextBox 33">
              <a:extLst>
                <a:ext uri="{FF2B5EF4-FFF2-40B4-BE49-F238E27FC236}">
                  <a16:creationId xmlns:a16="http://schemas.microsoft.com/office/drawing/2014/main" xmlns="" id="{DEE28AFC-D6ED-946C-EA7F-41AE91E3FBC6}"/>
                </a:ext>
              </a:extLst>
            </p:cNvPr>
            <p:cNvSpPr txBox="1"/>
            <p:nvPr/>
          </p:nvSpPr>
          <p:spPr>
            <a:xfrm>
              <a:off x="11347323" y="1112228"/>
              <a:ext cx="3770092" cy="323165"/>
            </a:xfrm>
            <a:prstGeom prst="rect">
              <a:avLst/>
            </a:prstGeom>
            <a:noFill/>
          </p:spPr>
          <p:txBody>
            <a:bodyPr wrap="square">
              <a:spAutoFit/>
            </a:bodyPr>
            <a:lstStyle/>
            <a:p>
              <a:pPr marL="0" lvl="0" indent="0" algn="ctr" rtl="0">
                <a:spcBef>
                  <a:spcPts val="0"/>
                </a:spcBef>
                <a:spcAft>
                  <a:spcPts val="0"/>
                </a:spcAft>
                <a:buNone/>
              </a:pPr>
              <a:r>
                <a:rPr lang="en-GB" sz="1500" b="1" dirty="0"/>
                <a:t>DECL ON: 2061-JUL-06</a:t>
              </a:r>
            </a:p>
          </p:txBody>
        </p:sp>
        <p:pic>
          <p:nvPicPr>
            <p:cNvPr id="35" name="Picture 34" descr="D:\GIT PROJECTS\OPAT-background\Virtual Intelligence Service only logo.PNG">
              <a:extLst>
                <a:ext uri="{FF2B5EF4-FFF2-40B4-BE49-F238E27FC236}">
                  <a16:creationId xmlns:a16="http://schemas.microsoft.com/office/drawing/2014/main" xmlns="" id="{1D284E2F-F367-1708-7FAC-85744877FD5A}"/>
                </a:ext>
              </a:extLst>
            </p:cNvPr>
            <p:cNvPicPr>
              <a:picLocks noChangeAspect="1" noChangeArrowheads="1"/>
            </p:cNvPicPr>
            <p:nvPr/>
          </p:nvPicPr>
          <p:blipFill>
            <a:blip r:embed="rId6"/>
            <a:srcRect/>
            <a:stretch>
              <a:fillRect/>
            </a:stretch>
          </p:blipFill>
          <p:spPr bwMode="auto">
            <a:xfrm>
              <a:off x="108686" y="21695"/>
              <a:ext cx="2225675" cy="1958975"/>
            </a:xfrm>
            <a:prstGeom prst="rect">
              <a:avLst/>
            </a:prstGeom>
            <a:noFill/>
          </p:spPr>
        </p:pic>
        <p:sp>
          <p:nvSpPr>
            <p:cNvPr id="37" name="Rektangel 11">
              <a:extLst>
                <a:ext uri="{FF2B5EF4-FFF2-40B4-BE49-F238E27FC236}">
                  <a16:creationId xmlns:a16="http://schemas.microsoft.com/office/drawing/2014/main" xmlns="" id="{8C9BD95F-EECD-263A-D4D4-0A75FCB1C1DA}"/>
                </a:ext>
              </a:extLst>
            </p:cNvPr>
            <p:cNvSpPr/>
            <p:nvPr/>
          </p:nvSpPr>
          <p:spPr>
            <a:xfrm>
              <a:off x="10181687" y="980433"/>
              <a:ext cx="118753" cy="130629"/>
            </a:xfrm>
            <a:prstGeom prst="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48" name="Google Shape;192;p22">
            <a:extLst>
              <a:ext uri="{FF2B5EF4-FFF2-40B4-BE49-F238E27FC236}">
                <a16:creationId xmlns:a16="http://schemas.microsoft.com/office/drawing/2014/main" xmlns="" id="{D4D55F65-6E63-CCB4-54BD-06F2E5458D15}"/>
              </a:ext>
            </a:extLst>
          </p:cNvPr>
          <p:cNvGrpSpPr/>
          <p:nvPr/>
        </p:nvGrpSpPr>
        <p:grpSpPr>
          <a:xfrm>
            <a:off x="4993178" y="6042809"/>
            <a:ext cx="2278480" cy="1446562"/>
            <a:chOff x="3945100" y="6965375"/>
            <a:chExt cx="2261742" cy="1446562"/>
          </a:xfrm>
        </p:grpSpPr>
        <p:sp>
          <p:nvSpPr>
            <p:cNvPr id="49" name="Google Shape;193;p22">
              <a:extLst>
                <a:ext uri="{FF2B5EF4-FFF2-40B4-BE49-F238E27FC236}">
                  <a16:creationId xmlns:a16="http://schemas.microsoft.com/office/drawing/2014/main" xmlns="" id="{211CCD6B-6779-E4CB-4BBF-C88BBC1276D5}"/>
                </a:ext>
              </a:extLst>
            </p:cNvPr>
            <p:cNvSpPr txBox="1"/>
            <p:nvPr/>
          </p:nvSpPr>
          <p:spPr>
            <a:xfrm>
              <a:off x="3945100" y="6965375"/>
              <a:ext cx="892500" cy="284100"/>
            </a:xfrm>
            <a:prstGeom prst="rect">
              <a:avLst/>
            </a:prstGeom>
            <a:solidFill>
              <a:schemeClr val="lt1"/>
            </a:solidFill>
            <a:ln w="19050" cap="flat" cmpd="sng">
              <a:solidFill>
                <a:schemeClr val="tx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b="1" dirty="0">
                  <a:solidFill>
                    <a:schemeClr val="dk1"/>
                  </a:solidFill>
                </a:rPr>
                <a:t>DPI A</a:t>
              </a:r>
              <a:endParaRPr b="1" dirty="0">
                <a:solidFill>
                  <a:schemeClr val="dk1"/>
                </a:solidFill>
              </a:endParaRPr>
            </a:p>
          </p:txBody>
        </p:sp>
        <p:cxnSp>
          <p:nvCxnSpPr>
            <p:cNvPr id="50" name="Google Shape;194;p22">
              <a:extLst>
                <a:ext uri="{FF2B5EF4-FFF2-40B4-BE49-F238E27FC236}">
                  <a16:creationId xmlns:a16="http://schemas.microsoft.com/office/drawing/2014/main" xmlns="" id="{7FB89A78-01EC-B057-EA9A-BA258EECFC08}"/>
                </a:ext>
              </a:extLst>
            </p:cNvPr>
            <p:cNvCxnSpPr>
              <a:cxnSpLocks/>
            </p:cNvCxnSpPr>
            <p:nvPr/>
          </p:nvCxnSpPr>
          <p:spPr>
            <a:xfrm>
              <a:off x="4837600" y="7107425"/>
              <a:ext cx="1369242" cy="1304512"/>
            </a:xfrm>
            <a:prstGeom prst="straightConnector1">
              <a:avLst/>
            </a:prstGeom>
            <a:noFill/>
            <a:ln w="19050" cap="flat" cmpd="sng">
              <a:solidFill>
                <a:schemeClr val="bg1"/>
              </a:solidFill>
              <a:prstDash val="solid"/>
              <a:round/>
              <a:headEnd type="none" w="med" len="med"/>
              <a:tailEnd type="none" w="med" len="med"/>
            </a:ln>
          </p:spPr>
        </p:cxnSp>
      </p:grpSp>
      <p:grpSp>
        <p:nvGrpSpPr>
          <p:cNvPr id="51" name="Google Shape;199;p22">
            <a:extLst>
              <a:ext uri="{FF2B5EF4-FFF2-40B4-BE49-F238E27FC236}">
                <a16:creationId xmlns:a16="http://schemas.microsoft.com/office/drawing/2014/main" xmlns="" id="{C357241C-354A-F1B4-88B9-182CADE3DF5B}"/>
              </a:ext>
            </a:extLst>
          </p:cNvPr>
          <p:cNvGrpSpPr/>
          <p:nvPr/>
        </p:nvGrpSpPr>
        <p:grpSpPr>
          <a:xfrm>
            <a:off x="9577903" y="4452241"/>
            <a:ext cx="1765066" cy="883592"/>
            <a:chOff x="11857169" y="1649568"/>
            <a:chExt cx="1970627" cy="883592"/>
          </a:xfrm>
        </p:grpSpPr>
        <p:sp>
          <p:nvSpPr>
            <p:cNvPr id="52" name="Google Shape;200;p22">
              <a:extLst>
                <a:ext uri="{FF2B5EF4-FFF2-40B4-BE49-F238E27FC236}">
                  <a16:creationId xmlns:a16="http://schemas.microsoft.com/office/drawing/2014/main" xmlns="" id="{14A954B1-1BB2-F85D-97FC-304E31EC5DE9}"/>
                </a:ext>
              </a:extLst>
            </p:cNvPr>
            <p:cNvSpPr txBox="1"/>
            <p:nvPr/>
          </p:nvSpPr>
          <p:spPr>
            <a:xfrm>
              <a:off x="12703549" y="1649568"/>
              <a:ext cx="1124247" cy="316343"/>
            </a:xfrm>
            <a:prstGeom prst="rect">
              <a:avLst/>
            </a:prstGeom>
            <a:solidFill>
              <a:schemeClr val="lt1"/>
            </a:solidFill>
            <a:ln w="19050" cap="flat" cmpd="sng">
              <a:solidFill>
                <a:schemeClr val="tx1"/>
              </a:solidFill>
              <a:prstDash val="solid"/>
              <a:round/>
              <a:headEnd type="none" w="sm" len="sm"/>
              <a:tailEnd type="none" w="sm" len="sm"/>
            </a:ln>
          </p:spPr>
          <p:txBody>
            <a:bodyPr spcFirstLastPara="1" wrap="square" lIns="91425" tIns="91425" rIns="91425" bIns="91425" anchor="t" anchorCtr="0">
              <a:noAutofit/>
            </a:bodyPr>
            <a:lstStyle/>
            <a:p>
              <a:pPr marL="0" lvl="0" indent="0" algn="ctr" rtl="0">
                <a:spcBef>
                  <a:spcPts val="0"/>
                </a:spcBef>
                <a:spcAft>
                  <a:spcPts val="0"/>
                </a:spcAft>
                <a:buNone/>
              </a:pPr>
              <a:r>
                <a:rPr lang="fr" sz="1000" b="1" dirty="0"/>
                <a:t>400ft</a:t>
              </a:r>
              <a:endParaRPr sz="1000" b="1" dirty="0"/>
            </a:p>
          </p:txBody>
        </p:sp>
        <p:cxnSp>
          <p:nvCxnSpPr>
            <p:cNvPr id="53" name="Google Shape;203;p22">
              <a:extLst>
                <a:ext uri="{FF2B5EF4-FFF2-40B4-BE49-F238E27FC236}">
                  <a16:creationId xmlns:a16="http://schemas.microsoft.com/office/drawing/2014/main" xmlns="" id="{8EE723FA-BAAE-14F3-7939-143E51DAA431}"/>
                </a:ext>
              </a:extLst>
            </p:cNvPr>
            <p:cNvCxnSpPr>
              <a:cxnSpLocks/>
              <a:stCxn id="52" idx="2"/>
            </p:cNvCxnSpPr>
            <p:nvPr/>
          </p:nvCxnSpPr>
          <p:spPr>
            <a:xfrm flipH="1">
              <a:off x="11857169" y="1965911"/>
              <a:ext cx="1408503" cy="567249"/>
            </a:xfrm>
            <a:prstGeom prst="straightConnector1">
              <a:avLst/>
            </a:prstGeom>
            <a:noFill/>
            <a:ln w="25400" cap="flat" cmpd="sng">
              <a:solidFill>
                <a:schemeClr val="bg1"/>
              </a:solidFill>
              <a:prstDash val="solid"/>
              <a:round/>
              <a:headEnd type="none" w="med" len="med"/>
              <a:tailEnd type="none" w="med" len="med"/>
            </a:ln>
          </p:spPr>
        </p:cxnSp>
      </p:grpSp>
      <p:sp>
        <p:nvSpPr>
          <p:cNvPr id="54" name="Oval 53">
            <a:extLst>
              <a:ext uri="{FF2B5EF4-FFF2-40B4-BE49-F238E27FC236}">
                <a16:creationId xmlns:a16="http://schemas.microsoft.com/office/drawing/2014/main" xmlns="" id="{1E5A8D50-6A3A-CA2C-C686-FCB280B06CBD}"/>
              </a:ext>
            </a:extLst>
          </p:cNvPr>
          <p:cNvSpPr/>
          <p:nvPr/>
        </p:nvSpPr>
        <p:spPr>
          <a:xfrm>
            <a:off x="4200144" y="4333350"/>
            <a:ext cx="6189351" cy="6277018"/>
          </a:xfrm>
          <a:prstGeom prst="ellipse">
            <a:avLst/>
          </a:prstGeom>
          <a:no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5" name="Google Shape;196;p22">
            <a:extLst>
              <a:ext uri="{FF2B5EF4-FFF2-40B4-BE49-F238E27FC236}">
                <a16:creationId xmlns:a16="http://schemas.microsoft.com/office/drawing/2014/main" xmlns="" id="{3C9E64C9-3F56-DDFE-5939-32CEED0D7454}"/>
              </a:ext>
            </a:extLst>
          </p:cNvPr>
          <p:cNvSpPr txBox="1"/>
          <p:nvPr/>
        </p:nvSpPr>
        <p:spPr>
          <a:xfrm>
            <a:off x="6581970" y="8455419"/>
            <a:ext cx="2159654" cy="496013"/>
          </a:xfrm>
          <a:prstGeom prst="rect">
            <a:avLst/>
          </a:prstGeom>
          <a:solidFill>
            <a:schemeClr val="lt1"/>
          </a:solidFill>
          <a:ln w="19050" cap="flat" cmpd="sng">
            <a:solidFill>
              <a:schemeClr val="tx1"/>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fr" sz="1000" b="1" dirty="0"/>
              <a:t>NCC: </a:t>
            </a:r>
            <a:r>
              <a:rPr lang="en-GB" sz="1000" b="1" dirty="0"/>
              <a:t>UNKNOWN BUILDINGS</a:t>
            </a:r>
            <a:endParaRPr sz="1000" b="1" dirty="0"/>
          </a:p>
          <a:p>
            <a:pPr marL="0" lvl="0" indent="0" algn="l" rtl="0">
              <a:spcBef>
                <a:spcPts val="0"/>
              </a:spcBef>
              <a:spcAft>
                <a:spcPts val="0"/>
              </a:spcAft>
              <a:buNone/>
            </a:pPr>
            <a:r>
              <a:rPr lang="fr" sz="1000" b="1" dirty="0"/>
              <a:t>100FT W FROM DPI A</a:t>
            </a:r>
            <a:endParaRPr sz="1000" b="1"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11"/>
        <p:cNvGrpSpPr/>
        <p:nvPr/>
      </p:nvGrpSpPr>
      <p:grpSpPr>
        <a:xfrm>
          <a:off x="0" y="0"/>
          <a:ext cx="0" cy="0"/>
          <a:chOff x="0" y="0"/>
          <a:chExt cx="0" cy="0"/>
        </a:xfrm>
      </p:grpSpPr>
      <p:graphicFrame>
        <p:nvGraphicFramePr>
          <p:cNvPr id="215" name="Google Shape;215;p23"/>
          <p:cNvGraphicFramePr/>
          <p:nvPr>
            <p:extLst>
              <p:ext uri="{D42A27DB-BD31-4B8C-83A1-F6EECF244321}">
                <p14:modId xmlns:p14="http://schemas.microsoft.com/office/powerpoint/2010/main" xmlns="" val="3925410775"/>
              </p:ext>
            </p:extLst>
          </p:nvPr>
        </p:nvGraphicFramePr>
        <p:xfrm>
          <a:off x="25" y="2625285"/>
          <a:ext cx="15119925" cy="6339450"/>
        </p:xfrm>
        <a:graphic>
          <a:graphicData uri="http://schemas.openxmlformats.org/drawingml/2006/table">
            <a:tbl>
              <a:tblPr>
                <a:noFill/>
                <a:tableStyleId>{85EE82D6-AF98-40BB-A63E-5EA55E4C3481}</a:tableStyleId>
              </a:tblPr>
              <a:tblGrid>
                <a:gridCol w="1096550">
                  <a:extLst>
                    <a:ext uri="{9D8B030D-6E8A-4147-A177-3AD203B41FA5}">
                      <a16:colId xmlns:a16="http://schemas.microsoft.com/office/drawing/2014/main" xmlns="" val="20000"/>
                    </a:ext>
                  </a:extLst>
                </a:gridCol>
                <a:gridCol w="2864850">
                  <a:extLst>
                    <a:ext uri="{9D8B030D-6E8A-4147-A177-3AD203B41FA5}">
                      <a16:colId xmlns:a16="http://schemas.microsoft.com/office/drawing/2014/main" xmlns="" val="20001"/>
                    </a:ext>
                  </a:extLst>
                </a:gridCol>
                <a:gridCol w="1228650">
                  <a:extLst>
                    <a:ext uri="{9D8B030D-6E8A-4147-A177-3AD203B41FA5}">
                      <a16:colId xmlns:a16="http://schemas.microsoft.com/office/drawing/2014/main" xmlns="" val="20002"/>
                    </a:ext>
                  </a:extLst>
                </a:gridCol>
                <a:gridCol w="2704075">
                  <a:extLst>
                    <a:ext uri="{9D8B030D-6E8A-4147-A177-3AD203B41FA5}">
                      <a16:colId xmlns:a16="http://schemas.microsoft.com/office/drawing/2014/main" xmlns="" val="20003"/>
                    </a:ext>
                  </a:extLst>
                </a:gridCol>
                <a:gridCol w="2704075">
                  <a:extLst>
                    <a:ext uri="{9D8B030D-6E8A-4147-A177-3AD203B41FA5}">
                      <a16:colId xmlns:a16="http://schemas.microsoft.com/office/drawing/2014/main" xmlns="" val="20004"/>
                    </a:ext>
                  </a:extLst>
                </a:gridCol>
                <a:gridCol w="4521725">
                  <a:extLst>
                    <a:ext uri="{9D8B030D-6E8A-4147-A177-3AD203B41FA5}">
                      <a16:colId xmlns:a16="http://schemas.microsoft.com/office/drawing/2014/main" xmlns="" val="20005"/>
                    </a:ext>
                  </a:extLst>
                </a:gridCol>
              </a:tblGrid>
              <a:tr h="487650">
                <a:tc gridSpan="6">
                  <a:txBody>
                    <a:bodyPr/>
                    <a:lstStyle/>
                    <a:p>
                      <a:pPr marL="0" lvl="0" indent="0" algn="ctr" rtl="0">
                        <a:spcBef>
                          <a:spcPts val="0"/>
                        </a:spcBef>
                        <a:spcAft>
                          <a:spcPts val="0"/>
                        </a:spcAft>
                        <a:buClr>
                          <a:schemeClr val="dk1"/>
                        </a:buClr>
                        <a:buSzPts val="1100"/>
                        <a:buFont typeface="Arial"/>
                        <a:buNone/>
                      </a:pPr>
                      <a:r>
                        <a:rPr lang="fr" sz="2000" b="1" dirty="0">
                          <a:solidFill>
                            <a:schemeClr val="dk1"/>
                          </a:solidFill>
                        </a:rPr>
                        <a:t>COLLATERAL DAMAGES WITHIN A 500M RADIUS</a:t>
                      </a:r>
                      <a:endParaRPr sz="20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hMerge="1">
                  <a:txBody>
                    <a:bodyPr/>
                    <a:lstStyle/>
                    <a:p>
                      <a:endParaRPr lang="nb-NO"/>
                    </a:p>
                  </a:txBody>
                  <a:tcPr/>
                </a:tc>
                <a:tc hMerge="1">
                  <a:txBody>
                    <a:bodyPr/>
                    <a:lstStyle/>
                    <a:p>
                      <a:endParaRPr lang="nb-NO"/>
                    </a:p>
                  </a:txBody>
                  <a:tcPr/>
                </a:tc>
                <a:tc hMerge="1">
                  <a:txBody>
                    <a:bodyPr/>
                    <a:lstStyle/>
                    <a:p>
                      <a:endParaRPr lang="nb-NO"/>
                    </a:p>
                  </a:txBody>
                  <a:tcPr/>
                </a:tc>
                <a:tc hMerge="1">
                  <a:txBody>
                    <a:bodyPr/>
                    <a:lstStyle/>
                    <a:p>
                      <a:endParaRPr lang="nb-NO"/>
                    </a:p>
                  </a:txBody>
                  <a:tcPr/>
                </a:tc>
                <a:tc hMerge="1">
                  <a:txBody>
                    <a:bodyPr/>
                    <a:lstStyle/>
                    <a:p>
                      <a:endParaRPr lang="nb-NO"/>
                    </a:p>
                  </a:txBody>
                  <a:tcPr/>
                </a:tc>
                <a:extLst>
                  <a:ext uri="{0D108BD9-81ED-4DB2-BD59-A6C34878D82A}">
                    <a16:rowId xmlns:a16="http://schemas.microsoft.com/office/drawing/2014/main" xmlns="" val="10000"/>
                  </a:ext>
                </a:extLst>
              </a:tr>
              <a:tr h="487650">
                <a:tc gridSpan="2">
                  <a:txBody>
                    <a:bodyPr/>
                    <a:lstStyle/>
                    <a:p>
                      <a:pPr marL="0" lvl="0" indent="0" algn="ctr" rtl="0">
                        <a:spcBef>
                          <a:spcPts val="0"/>
                        </a:spcBef>
                        <a:spcAft>
                          <a:spcPts val="0"/>
                        </a:spcAft>
                        <a:buNone/>
                      </a:pPr>
                      <a:r>
                        <a:rPr lang="fr" sz="1600" b="1">
                          <a:solidFill>
                            <a:schemeClr val="lt1"/>
                          </a:solidFill>
                        </a:rPr>
                        <a:t>DESCRIPTION</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rgbClr val="666666"/>
                    </a:solidFill>
                  </a:tcPr>
                </a:tc>
                <a:tc hMerge="1">
                  <a:txBody>
                    <a:bodyPr/>
                    <a:lstStyle/>
                    <a:p>
                      <a:endParaRPr lang="nb-NO"/>
                    </a:p>
                  </a:txBody>
                  <a:tcPr/>
                </a:tc>
                <a:tc>
                  <a:txBody>
                    <a:bodyPr/>
                    <a:lstStyle/>
                    <a:p>
                      <a:pPr marL="0" lvl="0" indent="0" algn="ctr" rtl="0">
                        <a:spcBef>
                          <a:spcPts val="0"/>
                        </a:spcBef>
                        <a:spcAft>
                          <a:spcPts val="0"/>
                        </a:spcAft>
                        <a:buNone/>
                      </a:pPr>
                      <a:r>
                        <a:rPr lang="fr" sz="1600" b="1">
                          <a:solidFill>
                            <a:schemeClr val="lt1"/>
                          </a:solidFill>
                        </a:rPr>
                        <a:t>CATCODE</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rgbClr val="666666"/>
                    </a:solidFill>
                  </a:tcPr>
                </a:tc>
                <a:tc>
                  <a:txBody>
                    <a:bodyPr/>
                    <a:lstStyle/>
                    <a:p>
                      <a:pPr marL="0" lvl="0" indent="0" algn="ctr" rtl="0">
                        <a:lnSpc>
                          <a:spcPct val="115000"/>
                        </a:lnSpc>
                        <a:spcBef>
                          <a:spcPts val="0"/>
                        </a:spcBef>
                        <a:spcAft>
                          <a:spcPts val="0"/>
                        </a:spcAft>
                        <a:buNone/>
                      </a:pPr>
                      <a:r>
                        <a:rPr lang="fr" sz="1600" b="1">
                          <a:solidFill>
                            <a:schemeClr val="lt1"/>
                          </a:solidFill>
                        </a:rPr>
                        <a:t>MIDB GEOS</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rgbClr val="666666"/>
                    </a:solidFill>
                  </a:tcPr>
                </a:tc>
                <a:tc>
                  <a:txBody>
                    <a:bodyPr/>
                    <a:lstStyle/>
                    <a:p>
                      <a:pPr marL="0" lvl="0" indent="0" algn="ctr" rtl="0">
                        <a:lnSpc>
                          <a:spcPct val="115000"/>
                        </a:lnSpc>
                        <a:spcBef>
                          <a:spcPts val="0"/>
                        </a:spcBef>
                        <a:spcAft>
                          <a:spcPts val="0"/>
                        </a:spcAft>
                        <a:buNone/>
                      </a:pPr>
                      <a:r>
                        <a:rPr lang="fr" sz="1600" b="1">
                          <a:solidFill>
                            <a:schemeClr val="lt1"/>
                          </a:solidFill>
                        </a:rPr>
                        <a:t>LOCATION</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rgbClr val="666666"/>
                    </a:solidFill>
                  </a:tcPr>
                </a:tc>
                <a:tc>
                  <a:txBody>
                    <a:bodyPr/>
                    <a:lstStyle/>
                    <a:p>
                      <a:pPr marL="0" lvl="0" indent="0" algn="ctr" rtl="0">
                        <a:lnSpc>
                          <a:spcPct val="115000"/>
                        </a:lnSpc>
                        <a:spcBef>
                          <a:spcPts val="0"/>
                        </a:spcBef>
                        <a:spcAft>
                          <a:spcPts val="0"/>
                        </a:spcAft>
                        <a:buNone/>
                      </a:pPr>
                      <a:r>
                        <a:rPr lang="fr" sz="1600" b="1">
                          <a:solidFill>
                            <a:schemeClr val="lt1"/>
                          </a:solidFill>
                        </a:rPr>
                        <a:t>REMARKS</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rgbClr val="666666"/>
                    </a:solidFill>
                  </a:tcPr>
                </a:tc>
                <a:extLst>
                  <a:ext uri="{0D108BD9-81ED-4DB2-BD59-A6C34878D82A}">
                    <a16:rowId xmlns:a16="http://schemas.microsoft.com/office/drawing/2014/main" xmlns="" val="10001"/>
                  </a:ext>
                </a:extLst>
              </a:tr>
              <a:tr h="487650">
                <a:tc gridSpan="2">
                  <a:txBody>
                    <a:bodyPr/>
                    <a:lstStyle/>
                    <a:p>
                      <a:pPr marL="0" lvl="0" indent="0" algn="ctr" rtl="0">
                        <a:spcBef>
                          <a:spcPts val="0"/>
                        </a:spcBef>
                        <a:spcAft>
                          <a:spcPts val="0"/>
                        </a:spcAft>
                        <a:buNone/>
                      </a:pPr>
                      <a:r>
                        <a:rPr lang="en-GB" dirty="0">
                          <a:solidFill>
                            <a:schemeClr val="dk1"/>
                          </a:solidFill>
                        </a:rPr>
                        <a:t>Civilian Structures</a:t>
                      </a:r>
                      <a:endParaRPr dirty="0">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hMerge="1">
                  <a:txBody>
                    <a:bodyPr/>
                    <a:lstStyle/>
                    <a:p>
                      <a:endParaRPr lang="en-US"/>
                    </a:p>
                  </a:txBody>
                  <a:tcPr/>
                </a:tc>
                <a:tc>
                  <a:txBody>
                    <a:bodyPr/>
                    <a:lstStyle/>
                    <a:p>
                      <a:pPr marL="0" lvl="0" indent="0" algn="ctr" rtl="0">
                        <a:spcBef>
                          <a:spcPts val="0"/>
                        </a:spcBef>
                        <a:spcAft>
                          <a:spcPts val="0"/>
                        </a:spcAft>
                        <a:buNone/>
                      </a:pPr>
                      <a:r>
                        <a:rPr lang="en-GB" dirty="0">
                          <a:solidFill>
                            <a:schemeClr val="dk1"/>
                          </a:solidFill>
                        </a:rPr>
                        <a:t>14</a:t>
                      </a:r>
                      <a:endParaRPr dirty="0">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Clr>
                          <a:schemeClr val="dk1"/>
                        </a:buClr>
                        <a:buSzPts val="1100"/>
                        <a:buFont typeface="Arial"/>
                        <a:buNone/>
                      </a:pPr>
                      <a:endParaRPr dirty="0">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GB" dirty="0"/>
                        <a:t>100ft SW of DPI A</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GB" dirty="0"/>
                        <a:t>Significant Structural damage and Casualties. </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02"/>
                  </a:ext>
                </a:extLst>
              </a:tr>
              <a:tr h="487650">
                <a:tc gridSpan="2">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hMerge="1">
                  <a:txBody>
                    <a:bodyPr/>
                    <a:lstStyle/>
                    <a:p>
                      <a:endParaRPr lang="nb-NO"/>
                    </a:p>
                  </a:txBody>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03"/>
                  </a:ext>
                </a:extLst>
              </a:tr>
              <a:tr h="487650">
                <a:tc gridSpan="2">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hMerge="1">
                  <a:txBody>
                    <a:bodyPr/>
                    <a:lstStyle/>
                    <a:p>
                      <a:endParaRPr lang="nb-NO"/>
                    </a:p>
                  </a:txBody>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04"/>
                  </a:ext>
                </a:extLst>
              </a:tr>
              <a:tr h="487650">
                <a:tc gridSpan="2">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hMerge="1">
                  <a:txBody>
                    <a:bodyPr/>
                    <a:lstStyle/>
                    <a:p>
                      <a:endParaRPr lang="nb-NO"/>
                    </a:p>
                  </a:txBody>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05"/>
                  </a:ext>
                </a:extLst>
              </a:tr>
              <a:tr h="487650">
                <a:tc gridSpan="6">
                  <a:txBody>
                    <a:bodyPr/>
                    <a:lstStyle/>
                    <a:p>
                      <a:pPr marL="0" lvl="0" indent="0" algn="ctr" rtl="0">
                        <a:spcBef>
                          <a:spcPts val="0"/>
                        </a:spcBef>
                        <a:spcAft>
                          <a:spcPts val="0"/>
                        </a:spcAft>
                        <a:buNone/>
                      </a:pPr>
                      <a:endParaRPr sz="1200" b="1">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hMerge="1">
                  <a:txBody>
                    <a:bodyPr/>
                    <a:lstStyle/>
                    <a:p>
                      <a:endParaRPr lang="nb-NO"/>
                    </a:p>
                  </a:txBody>
                  <a:tcPr/>
                </a:tc>
                <a:tc hMerge="1">
                  <a:txBody>
                    <a:bodyPr/>
                    <a:lstStyle/>
                    <a:p>
                      <a:endParaRPr lang="nb-NO"/>
                    </a:p>
                  </a:txBody>
                  <a:tcPr/>
                </a:tc>
                <a:tc hMerge="1">
                  <a:txBody>
                    <a:bodyPr/>
                    <a:lstStyle/>
                    <a:p>
                      <a:endParaRPr lang="nb-NO"/>
                    </a:p>
                  </a:txBody>
                  <a:tcPr/>
                </a:tc>
                <a:tc hMerge="1">
                  <a:txBody>
                    <a:bodyPr/>
                    <a:lstStyle/>
                    <a:p>
                      <a:endParaRPr lang="nb-NO"/>
                    </a:p>
                  </a:txBody>
                  <a:tcPr/>
                </a:tc>
                <a:tc hMerge="1">
                  <a:txBody>
                    <a:bodyPr/>
                    <a:lstStyle/>
                    <a:p>
                      <a:endParaRPr lang="nb-NO"/>
                    </a:p>
                  </a:txBody>
                  <a:tcPr/>
                </a:tc>
                <a:extLst>
                  <a:ext uri="{0D108BD9-81ED-4DB2-BD59-A6C34878D82A}">
                    <a16:rowId xmlns:a16="http://schemas.microsoft.com/office/drawing/2014/main" xmlns="" val="10006"/>
                  </a:ext>
                </a:extLst>
              </a:tr>
              <a:tr h="487650">
                <a:tc gridSpan="6">
                  <a:txBody>
                    <a:bodyPr/>
                    <a:lstStyle/>
                    <a:p>
                      <a:pPr marL="0" lvl="0" indent="0" algn="ctr" rtl="0">
                        <a:spcBef>
                          <a:spcPts val="0"/>
                        </a:spcBef>
                        <a:spcAft>
                          <a:spcPts val="0"/>
                        </a:spcAft>
                        <a:buNone/>
                      </a:pPr>
                      <a:r>
                        <a:rPr lang="fr" sz="2000" b="1">
                          <a:solidFill>
                            <a:schemeClr val="dk1"/>
                          </a:solidFill>
                        </a:rPr>
                        <a:t>NO STRIKE ENTITIES WITHIN A 500M RADIUS</a:t>
                      </a:r>
                      <a:endParaRPr sz="1200" b="1">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hMerge="1">
                  <a:txBody>
                    <a:bodyPr/>
                    <a:lstStyle/>
                    <a:p>
                      <a:endParaRPr lang="nb-NO"/>
                    </a:p>
                  </a:txBody>
                  <a:tcPr/>
                </a:tc>
                <a:tc hMerge="1">
                  <a:txBody>
                    <a:bodyPr/>
                    <a:lstStyle/>
                    <a:p>
                      <a:endParaRPr lang="nb-NO"/>
                    </a:p>
                  </a:txBody>
                  <a:tcPr/>
                </a:tc>
                <a:tc hMerge="1">
                  <a:txBody>
                    <a:bodyPr/>
                    <a:lstStyle/>
                    <a:p>
                      <a:endParaRPr lang="nb-NO"/>
                    </a:p>
                  </a:txBody>
                  <a:tcPr/>
                </a:tc>
                <a:tc hMerge="1">
                  <a:txBody>
                    <a:bodyPr/>
                    <a:lstStyle/>
                    <a:p>
                      <a:endParaRPr lang="nb-NO"/>
                    </a:p>
                  </a:txBody>
                  <a:tcPr/>
                </a:tc>
                <a:tc hMerge="1">
                  <a:txBody>
                    <a:bodyPr/>
                    <a:lstStyle/>
                    <a:p>
                      <a:endParaRPr lang="nb-NO"/>
                    </a:p>
                  </a:txBody>
                  <a:tcPr/>
                </a:tc>
                <a:extLst>
                  <a:ext uri="{0D108BD9-81ED-4DB2-BD59-A6C34878D82A}">
                    <a16:rowId xmlns:a16="http://schemas.microsoft.com/office/drawing/2014/main" xmlns="" val="10007"/>
                  </a:ext>
                </a:extLst>
              </a:tr>
              <a:tr h="487650">
                <a:tc>
                  <a:txBody>
                    <a:bodyPr/>
                    <a:lstStyle/>
                    <a:p>
                      <a:pPr marL="0" lvl="0" indent="0" algn="ctr" rtl="0">
                        <a:spcBef>
                          <a:spcPts val="0"/>
                        </a:spcBef>
                        <a:spcAft>
                          <a:spcPts val="0"/>
                        </a:spcAft>
                        <a:buNone/>
                      </a:pPr>
                      <a:r>
                        <a:rPr lang="fr" sz="1600" b="1">
                          <a:solidFill>
                            <a:schemeClr val="lt1"/>
                          </a:solidFill>
                        </a:rPr>
                        <a:t>NSE ID</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tc>
                  <a:txBody>
                    <a:bodyPr/>
                    <a:lstStyle/>
                    <a:p>
                      <a:pPr marL="0" lvl="0" indent="0" algn="ctr" rtl="0">
                        <a:spcBef>
                          <a:spcPts val="0"/>
                        </a:spcBef>
                        <a:spcAft>
                          <a:spcPts val="0"/>
                        </a:spcAft>
                        <a:buNone/>
                      </a:pPr>
                      <a:r>
                        <a:rPr lang="fr" sz="1600" b="1">
                          <a:solidFill>
                            <a:schemeClr val="lt1"/>
                          </a:solidFill>
                        </a:rPr>
                        <a:t>DESCRIPTION</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tc>
                  <a:txBody>
                    <a:bodyPr/>
                    <a:lstStyle/>
                    <a:p>
                      <a:pPr marL="0" lvl="0" indent="0" algn="ctr" rtl="0">
                        <a:spcBef>
                          <a:spcPts val="0"/>
                        </a:spcBef>
                        <a:spcAft>
                          <a:spcPts val="0"/>
                        </a:spcAft>
                        <a:buNone/>
                      </a:pPr>
                      <a:r>
                        <a:rPr lang="fr" sz="1600" b="1">
                          <a:solidFill>
                            <a:schemeClr val="lt1"/>
                          </a:solidFill>
                        </a:rPr>
                        <a:t>CATCODE</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tc>
                  <a:txBody>
                    <a:bodyPr/>
                    <a:lstStyle/>
                    <a:p>
                      <a:pPr marL="0" lvl="0" indent="0" algn="ctr" rtl="0">
                        <a:lnSpc>
                          <a:spcPct val="115000"/>
                        </a:lnSpc>
                        <a:spcBef>
                          <a:spcPts val="0"/>
                        </a:spcBef>
                        <a:spcAft>
                          <a:spcPts val="0"/>
                        </a:spcAft>
                        <a:buNone/>
                      </a:pPr>
                      <a:r>
                        <a:rPr lang="fr" sz="1600" b="1">
                          <a:solidFill>
                            <a:schemeClr val="lt1"/>
                          </a:solidFill>
                        </a:rPr>
                        <a:t>MIDB GEOS</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tc>
                  <a:txBody>
                    <a:bodyPr/>
                    <a:lstStyle/>
                    <a:p>
                      <a:pPr marL="0" lvl="0" indent="0" algn="ctr" rtl="0">
                        <a:lnSpc>
                          <a:spcPct val="115000"/>
                        </a:lnSpc>
                        <a:spcBef>
                          <a:spcPts val="0"/>
                        </a:spcBef>
                        <a:spcAft>
                          <a:spcPts val="0"/>
                        </a:spcAft>
                        <a:buNone/>
                      </a:pPr>
                      <a:r>
                        <a:rPr lang="fr" sz="1600" b="1">
                          <a:solidFill>
                            <a:schemeClr val="lt1"/>
                          </a:solidFill>
                        </a:rPr>
                        <a:t>LOCATION</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tc>
                  <a:txBody>
                    <a:bodyPr/>
                    <a:lstStyle/>
                    <a:p>
                      <a:pPr marL="0" lvl="0" indent="0" algn="ctr" rtl="0">
                        <a:lnSpc>
                          <a:spcPct val="115000"/>
                        </a:lnSpc>
                        <a:spcBef>
                          <a:spcPts val="0"/>
                        </a:spcBef>
                        <a:spcAft>
                          <a:spcPts val="0"/>
                        </a:spcAft>
                        <a:buNone/>
                      </a:pPr>
                      <a:r>
                        <a:rPr lang="fr" sz="1600" b="1">
                          <a:solidFill>
                            <a:schemeClr val="lt1"/>
                          </a:solidFill>
                        </a:rPr>
                        <a:t>REMARKS</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extLst>
                  <a:ext uri="{0D108BD9-81ED-4DB2-BD59-A6C34878D82A}">
                    <a16:rowId xmlns:a16="http://schemas.microsoft.com/office/drawing/2014/main" xmlns="" val="10008"/>
                  </a:ext>
                </a:extLst>
              </a:tr>
              <a:tr h="487650">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Clr>
                          <a:schemeClr val="dk1"/>
                        </a:buClr>
                        <a:buSzPts val="1100"/>
                        <a:buFont typeface="Arial"/>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00000"/>
                        </a:lnSpc>
                        <a:spcBef>
                          <a:spcPts val="0"/>
                        </a:spcBef>
                        <a:spcAft>
                          <a:spcPts val="0"/>
                        </a:spcAft>
                        <a:buClr>
                          <a:schemeClr val="dk1"/>
                        </a:buClr>
                        <a:buSzPts val="1100"/>
                        <a:buFont typeface="Arial"/>
                        <a:buNone/>
                        <a:tabLst/>
                        <a:defRPr/>
                      </a:pPr>
                      <a:r>
                        <a:rPr lang="nb-NO" dirty="0">
                          <a:solidFill>
                            <a:schemeClr val="dk1"/>
                          </a:solidFill>
                        </a:rPr>
                        <a:t>N/A</a:t>
                      </a: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00000"/>
                        </a:lnSpc>
                        <a:spcBef>
                          <a:spcPts val="0"/>
                        </a:spcBef>
                        <a:spcAft>
                          <a:spcPts val="0"/>
                        </a:spcAft>
                        <a:buClr>
                          <a:schemeClr val="dk1"/>
                        </a:buClr>
                        <a:buSzPts val="1100"/>
                        <a:buFont typeface="Arial"/>
                        <a:buNone/>
                        <a:tabLst/>
                        <a:defRPr/>
                      </a:pPr>
                      <a:r>
                        <a:rPr lang="nb-NO" dirty="0">
                          <a:solidFill>
                            <a:schemeClr val="dk1"/>
                          </a:solidFill>
                        </a:rPr>
                        <a:t>N/A</a:t>
                      </a: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Clr>
                          <a:schemeClr val="dk1"/>
                        </a:buClr>
                        <a:buSzPts val="1100"/>
                        <a:buFont typeface="Arial"/>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Clr>
                          <a:schemeClr val="dk1"/>
                        </a:buClr>
                        <a:buSzPts val="1100"/>
                        <a:buFont typeface="Arial"/>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09"/>
                  </a:ext>
                </a:extLst>
              </a:tr>
              <a:tr h="487650">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10"/>
                  </a:ext>
                </a:extLst>
              </a:tr>
              <a:tr h="487650">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11"/>
                  </a:ext>
                </a:extLst>
              </a:tr>
              <a:tr h="487650">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12"/>
                  </a:ext>
                </a:extLst>
              </a:tr>
            </a:tbl>
          </a:graphicData>
        </a:graphic>
      </p:graphicFrame>
      <p:sp>
        <p:nvSpPr>
          <p:cNvPr id="21" name="TextBox 20">
            <a:extLst>
              <a:ext uri="{FF2B5EF4-FFF2-40B4-BE49-F238E27FC236}">
                <a16:creationId xmlns:a16="http://schemas.microsoft.com/office/drawing/2014/main" xmlns="" id="{DD305056-3D3B-50EA-FB90-69B49C6663C8}"/>
              </a:ext>
            </a:extLst>
          </p:cNvPr>
          <p:cNvSpPr txBox="1"/>
          <p:nvPr/>
        </p:nvSpPr>
        <p:spPr>
          <a:xfrm>
            <a:off x="2429057" y="369918"/>
            <a:ext cx="6666364" cy="400110"/>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GB" sz="2000" b="1" i="0" u="none" strike="noStrike" kern="0" cap="none" spc="0" normalizeH="0" baseline="0" noProof="0" dirty="0">
                <a:ln>
                  <a:noFill/>
                </a:ln>
                <a:solidFill>
                  <a:srgbClr val="000000"/>
                </a:solidFill>
                <a:effectLst/>
                <a:uLnTx/>
                <a:uFillTx/>
                <a:latin typeface="Arial"/>
                <a:cs typeface="Arial"/>
                <a:sym typeface="Arial"/>
              </a:rPr>
              <a:t>COLLATERAL DAMAGES ESTIMATION [X]</a:t>
            </a:r>
          </a:p>
        </p:txBody>
      </p:sp>
      <p:grpSp>
        <p:nvGrpSpPr>
          <p:cNvPr id="8" name="Group 7">
            <a:extLst>
              <a:ext uri="{FF2B5EF4-FFF2-40B4-BE49-F238E27FC236}">
                <a16:creationId xmlns:a16="http://schemas.microsoft.com/office/drawing/2014/main" xmlns="" id="{FA6F84B5-55FF-DCFC-4D08-A636BF738194}"/>
              </a:ext>
            </a:extLst>
          </p:cNvPr>
          <p:cNvGrpSpPr/>
          <p:nvPr/>
        </p:nvGrpSpPr>
        <p:grpSpPr>
          <a:xfrm>
            <a:off x="1" y="0"/>
            <a:ext cx="15119349" cy="1980670"/>
            <a:chOff x="1" y="0"/>
            <a:chExt cx="15119349" cy="1980670"/>
          </a:xfrm>
        </p:grpSpPr>
        <p:sp>
          <p:nvSpPr>
            <p:cNvPr id="9" name="TextBox 8">
              <a:extLst>
                <a:ext uri="{FF2B5EF4-FFF2-40B4-BE49-F238E27FC236}">
                  <a16:creationId xmlns:a16="http://schemas.microsoft.com/office/drawing/2014/main" xmlns="" id="{9B48F90C-8BB9-99CE-416A-8794D311ACF7}"/>
                </a:ext>
              </a:extLst>
            </p:cNvPr>
            <p:cNvSpPr txBox="1"/>
            <p:nvPr/>
          </p:nvSpPr>
          <p:spPr>
            <a:xfrm>
              <a:off x="9114792" y="556201"/>
              <a:ext cx="2232531" cy="523220"/>
            </a:xfrm>
            <a:prstGeom prst="rect">
              <a:avLst/>
            </a:prstGeom>
            <a:noFill/>
          </p:spPr>
          <p:txBody>
            <a:bodyPr wrap="square">
              <a:spAutoFit/>
            </a:bodyPr>
            <a:lstStyle/>
            <a:p>
              <a:pPr marL="0" lvl="0" indent="0" algn="ctr" rtl="0">
                <a:spcBef>
                  <a:spcPts val="0"/>
                </a:spcBef>
                <a:spcAft>
                  <a:spcPts val="0"/>
                </a:spcAft>
                <a:buNone/>
              </a:pPr>
              <a:r>
                <a:rPr lang="en-GB" sz="1400" b="1" dirty="0"/>
                <a:t>MAP</a:t>
              </a:r>
            </a:p>
            <a:p>
              <a:pPr marL="0" lvl="0" indent="0" algn="ctr" rtl="0">
                <a:spcBef>
                  <a:spcPts val="0"/>
                </a:spcBef>
                <a:spcAft>
                  <a:spcPts val="0"/>
                </a:spcAft>
                <a:buNone/>
              </a:pPr>
              <a:r>
                <a:rPr lang="en-GB" sz="1400" b="1" dirty="0"/>
                <a:t>OVERVIEW</a:t>
              </a:r>
            </a:p>
          </p:txBody>
        </p:sp>
        <p:pic>
          <p:nvPicPr>
            <p:cNvPr id="10" name="Picture 3">
              <a:extLst>
                <a:ext uri="{FF2B5EF4-FFF2-40B4-BE49-F238E27FC236}">
                  <a16:creationId xmlns:a16="http://schemas.microsoft.com/office/drawing/2014/main" xmlns="" id="{10D4F6C6-C4AC-BF30-8231-1AA51DE93CBC}"/>
                </a:ext>
              </a:extLst>
            </p:cNvPr>
            <p:cNvPicPr>
              <a:picLocks noChangeAspect="1" noChangeArrowheads="1"/>
            </p:cNvPicPr>
            <p:nvPr/>
          </p:nvPicPr>
          <p:blipFill>
            <a:blip r:embed="rId3" cstate="screen"/>
            <a:srcRect b="514"/>
            <a:stretch>
              <a:fillRect/>
            </a:stretch>
          </p:blipFill>
          <p:spPr bwMode="auto">
            <a:xfrm>
              <a:off x="9113720" y="17404"/>
              <a:ext cx="2249106" cy="1888331"/>
            </a:xfrm>
            <a:prstGeom prst="rect">
              <a:avLst/>
            </a:prstGeom>
            <a:noFill/>
            <a:ln w="9525">
              <a:solidFill>
                <a:schemeClr val="tx1"/>
              </a:solidFill>
              <a:miter lim="800000"/>
              <a:headEnd/>
              <a:tailEnd/>
            </a:ln>
            <a:effectLst/>
          </p:spPr>
        </p:pic>
        <p:grpSp>
          <p:nvGrpSpPr>
            <p:cNvPr id="22" name="Group 21">
              <a:extLst>
                <a:ext uri="{FF2B5EF4-FFF2-40B4-BE49-F238E27FC236}">
                  <a16:creationId xmlns:a16="http://schemas.microsoft.com/office/drawing/2014/main" xmlns="" id="{C0BD86C0-DE0F-FA4D-F384-5151B0E828D5}"/>
                </a:ext>
              </a:extLst>
            </p:cNvPr>
            <p:cNvGrpSpPr/>
            <p:nvPr/>
          </p:nvGrpSpPr>
          <p:grpSpPr>
            <a:xfrm>
              <a:off x="1" y="0"/>
              <a:ext cx="15119349" cy="1921524"/>
              <a:chOff x="1" y="-1616"/>
              <a:chExt cx="15119349" cy="1921524"/>
            </a:xfrm>
          </p:grpSpPr>
          <p:sp>
            <p:nvSpPr>
              <p:cNvPr id="29" name="Rectangle 28">
                <a:extLst>
                  <a:ext uri="{FF2B5EF4-FFF2-40B4-BE49-F238E27FC236}">
                    <a16:creationId xmlns:a16="http://schemas.microsoft.com/office/drawing/2014/main" xmlns="" id="{03B95B1B-02A7-9730-D7E0-41493D192767}"/>
                  </a:ext>
                </a:extLst>
              </p:cNvPr>
              <p:cNvSpPr/>
              <p:nvPr/>
            </p:nvSpPr>
            <p:spPr>
              <a:xfrm>
                <a:off x="2447778" y="0"/>
                <a:ext cx="6668087" cy="787791"/>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0" name="Rectangle 29">
                <a:extLst>
                  <a:ext uri="{FF2B5EF4-FFF2-40B4-BE49-F238E27FC236}">
                    <a16:creationId xmlns:a16="http://schemas.microsoft.com/office/drawing/2014/main" xmlns="" id="{D7E5DB5C-FE71-F4B2-6BE2-C30C17174623}"/>
                  </a:ext>
                </a:extLst>
              </p:cNvPr>
              <p:cNvSpPr/>
              <p:nvPr/>
            </p:nvSpPr>
            <p:spPr>
              <a:xfrm>
                <a:off x="2447567" y="787791"/>
                <a:ext cx="6668087" cy="1132117"/>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1" name="Rectangle 30">
                <a:extLst>
                  <a:ext uri="{FF2B5EF4-FFF2-40B4-BE49-F238E27FC236}">
                    <a16:creationId xmlns:a16="http://schemas.microsoft.com/office/drawing/2014/main" xmlns="" id="{A93013FD-2AFF-984F-B2D1-E8676411EE06}"/>
                  </a:ext>
                </a:extLst>
              </p:cNvPr>
              <p:cNvSpPr/>
              <p:nvPr/>
            </p:nvSpPr>
            <p:spPr>
              <a:xfrm>
                <a:off x="9115654" y="0"/>
                <a:ext cx="2251041" cy="1919908"/>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2" name="Rectangle 31">
                <a:extLst>
                  <a:ext uri="{FF2B5EF4-FFF2-40B4-BE49-F238E27FC236}">
                    <a16:creationId xmlns:a16="http://schemas.microsoft.com/office/drawing/2014/main" xmlns="" id="{75232009-45EF-6C02-D5BC-2F24BC07BBF2}"/>
                  </a:ext>
                </a:extLst>
              </p:cNvPr>
              <p:cNvSpPr/>
              <p:nvPr/>
            </p:nvSpPr>
            <p:spPr>
              <a:xfrm>
                <a:off x="11366695" y="-1616"/>
                <a:ext cx="3752655" cy="787791"/>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3" name="Rectangle 32">
                <a:extLst>
                  <a:ext uri="{FF2B5EF4-FFF2-40B4-BE49-F238E27FC236}">
                    <a16:creationId xmlns:a16="http://schemas.microsoft.com/office/drawing/2014/main" xmlns="" id="{555C6D3B-247E-5052-A71C-CDC73B997300}"/>
                  </a:ext>
                </a:extLst>
              </p:cNvPr>
              <p:cNvSpPr/>
              <p:nvPr/>
            </p:nvSpPr>
            <p:spPr>
              <a:xfrm>
                <a:off x="11366694" y="786175"/>
                <a:ext cx="3752655" cy="1133733"/>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4" name="Rectangle 33">
                <a:extLst>
                  <a:ext uri="{FF2B5EF4-FFF2-40B4-BE49-F238E27FC236}">
                    <a16:creationId xmlns:a16="http://schemas.microsoft.com/office/drawing/2014/main" xmlns="" id="{8AA6F4C8-D32E-74D0-3B4B-5DB7FFC92032}"/>
                  </a:ext>
                </a:extLst>
              </p:cNvPr>
              <p:cNvSpPr/>
              <p:nvPr/>
            </p:nvSpPr>
            <p:spPr>
              <a:xfrm>
                <a:off x="1" y="0"/>
                <a:ext cx="2446916" cy="1919908"/>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grpSp>
        <p:sp>
          <p:nvSpPr>
            <p:cNvPr id="23" name="TextBox 22">
              <a:extLst>
                <a:ext uri="{FF2B5EF4-FFF2-40B4-BE49-F238E27FC236}">
                  <a16:creationId xmlns:a16="http://schemas.microsoft.com/office/drawing/2014/main" xmlns="" id="{2E71BA9D-DA02-F829-E614-AD2C8C606BBF}"/>
                </a:ext>
              </a:extLst>
            </p:cNvPr>
            <p:cNvSpPr txBox="1"/>
            <p:nvPr/>
          </p:nvSpPr>
          <p:spPr>
            <a:xfrm>
              <a:off x="2446917" y="21481"/>
              <a:ext cx="6650438" cy="400110"/>
            </a:xfrm>
            <a:prstGeom prst="rect">
              <a:avLst/>
            </a:prstGeom>
            <a:noFill/>
          </p:spPr>
          <p:txBody>
            <a:bodyPr wrap="square">
              <a:spAutoFit/>
            </a:bodyPr>
            <a:lstStyle/>
            <a:p>
              <a:pPr marL="0" lvl="0" indent="0" algn="l" rtl="0">
                <a:spcBef>
                  <a:spcPts val="0"/>
                </a:spcBef>
                <a:spcAft>
                  <a:spcPts val="0"/>
                </a:spcAft>
                <a:buNone/>
              </a:pPr>
              <a:r>
                <a:rPr lang="en-GB" sz="2000" b="1" dirty="0"/>
                <a:t>HQ Supreme High Command, SRN</a:t>
              </a:r>
            </a:p>
          </p:txBody>
        </p:sp>
        <p:sp>
          <p:nvSpPr>
            <p:cNvPr id="24" name="TextBox 23">
              <a:extLst>
                <a:ext uri="{FF2B5EF4-FFF2-40B4-BE49-F238E27FC236}">
                  <a16:creationId xmlns:a16="http://schemas.microsoft.com/office/drawing/2014/main" xmlns="" id="{F6628584-05DB-81A8-A63E-8E0F6C75C629}"/>
                </a:ext>
              </a:extLst>
            </p:cNvPr>
            <p:cNvSpPr txBox="1"/>
            <p:nvPr/>
          </p:nvSpPr>
          <p:spPr>
            <a:xfrm>
              <a:off x="2429057" y="945322"/>
              <a:ext cx="4687502" cy="784830"/>
            </a:xfrm>
            <a:prstGeom prst="rect">
              <a:avLst/>
            </a:prstGeom>
            <a:noFill/>
          </p:spPr>
          <p:txBody>
            <a:bodyPr wrap="none" rtlCol="0" anchor="ctr">
              <a:spAutoFit/>
            </a:bodyPr>
            <a:lstStyle/>
            <a:p>
              <a:pPr marL="0" lvl="0" indent="0" algn="l" rtl="0">
                <a:spcBef>
                  <a:spcPts val="0"/>
                </a:spcBef>
                <a:spcAft>
                  <a:spcPts val="0"/>
                </a:spcAft>
                <a:buNone/>
              </a:pPr>
              <a:r>
                <a:rPr lang="en-GB" sz="1500" b="1" dirty="0"/>
                <a:t>BE: SRNTGT105  CATCODE: 11</a:t>
              </a:r>
            </a:p>
            <a:p>
              <a:pPr marL="0" lvl="0" indent="0" algn="l" rtl="0">
                <a:spcBef>
                  <a:spcPts val="0"/>
                </a:spcBef>
                <a:spcAft>
                  <a:spcPts val="0"/>
                </a:spcAft>
                <a:buNone/>
              </a:pPr>
              <a:r>
                <a:rPr lang="en-GB" sz="1500" b="1" dirty="0"/>
                <a:t>MIDB GEO: </a:t>
              </a:r>
              <a:r>
                <a:rPr lang="pt-BR" sz="1500" b="1" dirty="0"/>
                <a:t>N 68 57.984 E 033 04.037,SRNTGT105</a:t>
              </a:r>
              <a:endParaRPr lang="en-GB" sz="1500" b="1" dirty="0"/>
            </a:p>
            <a:p>
              <a:pPr marL="0" lvl="0" indent="0" algn="l" rtl="0">
                <a:spcBef>
                  <a:spcPts val="0"/>
                </a:spcBef>
                <a:spcAft>
                  <a:spcPts val="0"/>
                </a:spcAft>
                <a:buNone/>
              </a:pPr>
              <a:r>
                <a:rPr lang="en-GB" sz="1500" b="1" dirty="0"/>
                <a:t>ICOD: 2011-JUL-06 DOI:2011-JUL-06</a:t>
              </a:r>
            </a:p>
          </p:txBody>
        </p:sp>
        <p:sp>
          <p:nvSpPr>
            <p:cNvPr id="25" name="TextBox 24">
              <a:extLst>
                <a:ext uri="{FF2B5EF4-FFF2-40B4-BE49-F238E27FC236}">
                  <a16:creationId xmlns:a16="http://schemas.microsoft.com/office/drawing/2014/main" xmlns="" id="{05F512EA-7113-1B95-D340-FE18F82D5614}"/>
                </a:ext>
              </a:extLst>
            </p:cNvPr>
            <p:cNvSpPr txBox="1"/>
            <p:nvPr/>
          </p:nvSpPr>
          <p:spPr>
            <a:xfrm>
              <a:off x="11364760" y="79905"/>
              <a:ext cx="3752655" cy="707886"/>
            </a:xfrm>
            <a:prstGeom prst="rect">
              <a:avLst/>
            </a:prstGeom>
            <a:noFill/>
          </p:spPr>
          <p:txBody>
            <a:bodyPr wrap="square">
              <a:spAutoFit/>
            </a:bodyPr>
            <a:lstStyle/>
            <a:p>
              <a:pPr marL="0" lvl="0" indent="0" algn="ctr" rtl="0">
                <a:spcBef>
                  <a:spcPts val="0"/>
                </a:spcBef>
                <a:spcAft>
                  <a:spcPts val="0"/>
                </a:spcAft>
                <a:buNone/>
              </a:pPr>
              <a:r>
                <a:rPr lang="en-GB" sz="2000" b="1" dirty="0"/>
                <a:t>OPAC CLASSIFIED</a:t>
              </a:r>
              <a:br>
                <a:rPr lang="en-GB" sz="2000" b="1" dirty="0"/>
              </a:br>
              <a:r>
                <a:rPr lang="en-GB" sz="2000" b="1" dirty="0"/>
                <a:t>REL TO CJTF-23</a:t>
              </a:r>
            </a:p>
          </p:txBody>
        </p:sp>
        <p:sp>
          <p:nvSpPr>
            <p:cNvPr id="26" name="TextBox 25">
              <a:extLst>
                <a:ext uri="{FF2B5EF4-FFF2-40B4-BE49-F238E27FC236}">
                  <a16:creationId xmlns:a16="http://schemas.microsoft.com/office/drawing/2014/main" xmlns="" id="{37892558-1D16-4757-CF97-266534973B0B}"/>
                </a:ext>
              </a:extLst>
            </p:cNvPr>
            <p:cNvSpPr txBox="1"/>
            <p:nvPr/>
          </p:nvSpPr>
          <p:spPr>
            <a:xfrm>
              <a:off x="11347323" y="1112228"/>
              <a:ext cx="3770092" cy="323165"/>
            </a:xfrm>
            <a:prstGeom prst="rect">
              <a:avLst/>
            </a:prstGeom>
            <a:noFill/>
          </p:spPr>
          <p:txBody>
            <a:bodyPr wrap="square">
              <a:spAutoFit/>
            </a:bodyPr>
            <a:lstStyle/>
            <a:p>
              <a:pPr marL="0" lvl="0" indent="0" algn="ctr" rtl="0">
                <a:spcBef>
                  <a:spcPts val="0"/>
                </a:spcBef>
                <a:spcAft>
                  <a:spcPts val="0"/>
                </a:spcAft>
                <a:buNone/>
              </a:pPr>
              <a:r>
                <a:rPr lang="en-GB" sz="1500" b="1" dirty="0"/>
                <a:t>DECL ON: 2061-JUL-06</a:t>
              </a:r>
            </a:p>
          </p:txBody>
        </p:sp>
        <p:pic>
          <p:nvPicPr>
            <p:cNvPr id="27" name="Picture 26" descr="D:\GIT PROJECTS\OPAT-background\Virtual Intelligence Service only logo.PNG">
              <a:extLst>
                <a:ext uri="{FF2B5EF4-FFF2-40B4-BE49-F238E27FC236}">
                  <a16:creationId xmlns:a16="http://schemas.microsoft.com/office/drawing/2014/main" xmlns="" id="{946C19EC-E0B2-ADBA-5D9E-36DE5520F760}"/>
                </a:ext>
              </a:extLst>
            </p:cNvPr>
            <p:cNvPicPr>
              <a:picLocks noChangeAspect="1" noChangeArrowheads="1"/>
            </p:cNvPicPr>
            <p:nvPr/>
          </p:nvPicPr>
          <p:blipFill>
            <a:blip r:embed="rId4"/>
            <a:srcRect/>
            <a:stretch>
              <a:fillRect/>
            </a:stretch>
          </p:blipFill>
          <p:spPr bwMode="auto">
            <a:xfrm>
              <a:off x="108686" y="21695"/>
              <a:ext cx="2225675" cy="1958975"/>
            </a:xfrm>
            <a:prstGeom prst="rect">
              <a:avLst/>
            </a:prstGeom>
            <a:noFill/>
          </p:spPr>
        </p:pic>
        <p:sp>
          <p:nvSpPr>
            <p:cNvPr id="28" name="Rektangel 11">
              <a:extLst>
                <a:ext uri="{FF2B5EF4-FFF2-40B4-BE49-F238E27FC236}">
                  <a16:creationId xmlns:a16="http://schemas.microsoft.com/office/drawing/2014/main" xmlns="" id="{2E86161D-A5B5-59FB-BEAC-0A8C506E31B6}"/>
                </a:ext>
              </a:extLst>
            </p:cNvPr>
            <p:cNvSpPr/>
            <p:nvPr/>
          </p:nvSpPr>
          <p:spPr>
            <a:xfrm>
              <a:off x="10170613" y="1016251"/>
              <a:ext cx="118753" cy="130629"/>
            </a:xfrm>
            <a:prstGeom prst="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55"/>
        <p:cNvGrpSpPr/>
        <p:nvPr/>
      </p:nvGrpSpPr>
      <p:grpSpPr>
        <a:xfrm>
          <a:off x="0" y="0"/>
          <a:ext cx="0" cy="0"/>
          <a:chOff x="0" y="0"/>
          <a:chExt cx="0" cy="0"/>
        </a:xfrm>
      </p:grpSpPr>
      <p:sp>
        <p:nvSpPr>
          <p:cNvPr id="257" name="Google Shape;257;p26"/>
          <p:cNvSpPr/>
          <p:nvPr/>
        </p:nvSpPr>
        <p:spPr>
          <a:xfrm>
            <a:off x="7941200" y="1907025"/>
            <a:ext cx="7179000" cy="4173600"/>
          </a:xfrm>
          <a:prstGeom prst="rect">
            <a:avLst/>
          </a:prstGeom>
          <a:solidFill>
            <a:srgbClr val="EEEEEE"/>
          </a:solidFill>
          <a:ln w="19050"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grpSp>
        <p:nvGrpSpPr>
          <p:cNvPr id="261" name="Google Shape;261;p26"/>
          <p:cNvGrpSpPr/>
          <p:nvPr/>
        </p:nvGrpSpPr>
        <p:grpSpPr>
          <a:xfrm>
            <a:off x="1522925" y="4158450"/>
            <a:ext cx="4103108" cy="2016000"/>
            <a:chOff x="3671523" y="6965375"/>
            <a:chExt cx="1459350" cy="2016000"/>
          </a:xfrm>
        </p:grpSpPr>
        <p:sp>
          <p:nvSpPr>
            <p:cNvPr id="262" name="Google Shape;262;p26"/>
            <p:cNvSpPr txBox="1"/>
            <p:nvPr/>
          </p:nvSpPr>
          <p:spPr>
            <a:xfrm>
              <a:off x="3671523" y="6965375"/>
              <a:ext cx="1166100" cy="6759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b="1" dirty="0">
                  <a:solidFill>
                    <a:schemeClr val="dk1"/>
                  </a:solidFill>
                </a:rPr>
                <a:t>TARGET OBJECTIVE</a:t>
              </a:r>
              <a:endParaRPr b="1">
                <a:solidFill>
                  <a:schemeClr val="dk1"/>
                </a:solidFill>
              </a:endParaRPr>
            </a:p>
            <a:p>
              <a:pPr marL="0" lvl="0" indent="0" algn="ctr" rtl="0">
                <a:spcBef>
                  <a:spcPts val="0"/>
                </a:spcBef>
                <a:spcAft>
                  <a:spcPts val="0"/>
                </a:spcAft>
                <a:buNone/>
              </a:pPr>
              <a:r>
                <a:rPr lang="fr" b="1" dirty="0">
                  <a:solidFill>
                    <a:schemeClr val="dk1"/>
                  </a:solidFill>
                </a:rPr>
                <a:t>DAMAGE/CHANGE ASSESSMENT</a:t>
              </a:r>
              <a:endParaRPr b="1">
                <a:solidFill>
                  <a:schemeClr val="dk1"/>
                </a:solidFill>
              </a:endParaRPr>
            </a:p>
            <a:p>
              <a:pPr marL="0" lvl="0" indent="0" algn="ctr" rtl="0">
                <a:spcBef>
                  <a:spcPts val="0"/>
                </a:spcBef>
                <a:spcAft>
                  <a:spcPts val="0"/>
                </a:spcAft>
                <a:buNone/>
              </a:pPr>
              <a:r>
                <a:rPr lang="fr" b="1" dirty="0">
                  <a:solidFill>
                    <a:schemeClr val="dk1"/>
                  </a:solidFill>
                </a:rPr>
                <a:t>DPI:[SRNTGTXXX]</a:t>
              </a:r>
              <a:endParaRPr b="1">
                <a:solidFill>
                  <a:schemeClr val="dk1"/>
                </a:solidFill>
              </a:endParaRPr>
            </a:p>
          </p:txBody>
        </p:sp>
        <p:cxnSp>
          <p:nvCxnSpPr>
            <p:cNvPr id="263" name="Google Shape;263;p26"/>
            <p:cNvCxnSpPr>
              <a:stCxn id="262" idx="2"/>
            </p:cNvCxnSpPr>
            <p:nvPr/>
          </p:nvCxnSpPr>
          <p:spPr>
            <a:xfrm>
              <a:off x="4254573" y="7641275"/>
              <a:ext cx="876300" cy="1340100"/>
            </a:xfrm>
            <a:prstGeom prst="straightConnector1">
              <a:avLst/>
            </a:prstGeom>
            <a:noFill/>
            <a:ln w="19050" cap="flat" cmpd="sng">
              <a:solidFill>
                <a:srgbClr val="000000"/>
              </a:solidFill>
              <a:prstDash val="solid"/>
              <a:round/>
              <a:headEnd type="none" w="med" len="med"/>
              <a:tailEnd type="none" w="med" len="med"/>
            </a:ln>
          </p:spPr>
        </p:cxnSp>
      </p:grpSp>
      <p:sp>
        <p:nvSpPr>
          <p:cNvPr id="264" name="Google Shape;264;p26"/>
          <p:cNvSpPr txBox="1"/>
          <p:nvPr/>
        </p:nvSpPr>
        <p:spPr>
          <a:xfrm>
            <a:off x="3186600" y="10083157"/>
            <a:ext cx="11933400" cy="6144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fr" sz="1600" b="1"/>
              <a:t>BDA REMARK: [CLASSIFICATION] [DISSEMINATION]</a:t>
            </a:r>
            <a:r>
              <a:rPr lang="fr" b="1"/>
              <a:t> </a:t>
            </a:r>
            <a:r>
              <a:rPr lang="fr"/>
              <a:t>Assessment: Physical Damage/change, Collateral Damage, Functional Damage/change, Munitions Effectiveness, Reattack Recommendation, Additional/Collateral Effects</a:t>
            </a:r>
            <a:endParaRPr/>
          </a:p>
        </p:txBody>
      </p:sp>
      <p:sp>
        <p:nvSpPr>
          <p:cNvPr id="267" name="Google Shape;267;p26"/>
          <p:cNvSpPr txBox="1"/>
          <p:nvPr/>
        </p:nvSpPr>
        <p:spPr>
          <a:xfrm>
            <a:off x="11309400" y="1998525"/>
            <a:ext cx="1620000" cy="5022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sz="1600" b="1">
                <a:solidFill>
                  <a:schemeClr val="dk1"/>
                </a:solidFill>
              </a:rPr>
              <a:t>PRE-STRIKE</a:t>
            </a:r>
            <a:endParaRPr sz="1600" b="1">
              <a:solidFill>
                <a:schemeClr val="dk1"/>
              </a:solidFill>
            </a:endParaRPr>
          </a:p>
        </p:txBody>
      </p:sp>
      <p:sp>
        <p:nvSpPr>
          <p:cNvPr id="268" name="Google Shape;268;p26"/>
          <p:cNvSpPr txBox="1"/>
          <p:nvPr/>
        </p:nvSpPr>
        <p:spPr>
          <a:xfrm>
            <a:off x="5392275" y="1998525"/>
            <a:ext cx="1620000" cy="5022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sz="1600" b="1">
                <a:solidFill>
                  <a:schemeClr val="dk1"/>
                </a:solidFill>
              </a:rPr>
              <a:t>POST-STRIKE</a:t>
            </a:r>
            <a:endParaRPr sz="1600" b="1">
              <a:solidFill>
                <a:schemeClr val="dk1"/>
              </a:solidFill>
            </a:endParaRPr>
          </a:p>
        </p:txBody>
      </p:sp>
      <p:sp>
        <p:nvSpPr>
          <p:cNvPr id="17" name="Google Shape;213;p23"/>
          <p:cNvSpPr txBox="1"/>
          <p:nvPr/>
        </p:nvSpPr>
        <p:spPr>
          <a:xfrm>
            <a:off x="0" y="10087583"/>
            <a:ext cx="3186600" cy="613958"/>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lvl="0" algn="ctr"/>
            <a:r>
              <a:rPr lang="en-US" b="1" dirty="0"/>
              <a:t>OPAC CLASSIFIED</a:t>
            </a:r>
          </a:p>
          <a:p>
            <a:pPr lvl="0" algn="ctr"/>
            <a:r>
              <a:rPr lang="en-US" b="1" dirty="0"/>
              <a:t>REL TO CJTF-23</a:t>
            </a:r>
          </a:p>
        </p:txBody>
      </p:sp>
      <p:grpSp>
        <p:nvGrpSpPr>
          <p:cNvPr id="2" name="Group 1">
            <a:extLst>
              <a:ext uri="{FF2B5EF4-FFF2-40B4-BE49-F238E27FC236}">
                <a16:creationId xmlns:a16="http://schemas.microsoft.com/office/drawing/2014/main" xmlns="" id="{59F0DDD1-4D6E-C374-1D13-F1873547C04A}"/>
              </a:ext>
            </a:extLst>
          </p:cNvPr>
          <p:cNvGrpSpPr/>
          <p:nvPr/>
        </p:nvGrpSpPr>
        <p:grpSpPr>
          <a:xfrm>
            <a:off x="14195180" y="2629410"/>
            <a:ext cx="559046" cy="692832"/>
            <a:chOff x="15526400" y="3343535"/>
            <a:chExt cx="1172983" cy="1324523"/>
          </a:xfrm>
        </p:grpSpPr>
        <p:sp>
          <p:nvSpPr>
            <p:cNvPr id="3" name="Freeform: Shape 2">
              <a:extLst>
                <a:ext uri="{FF2B5EF4-FFF2-40B4-BE49-F238E27FC236}">
                  <a16:creationId xmlns:a16="http://schemas.microsoft.com/office/drawing/2014/main" xmlns="" id="{5B57CA87-0095-1E8F-506A-A14A10B98FBB}"/>
                </a:ext>
              </a:extLst>
            </p:cNvPr>
            <p:cNvSpPr/>
            <p:nvPr/>
          </p:nvSpPr>
          <p:spPr>
            <a:xfrm>
              <a:off x="15526400" y="3343535"/>
              <a:ext cx="1172983" cy="1324523"/>
            </a:xfrm>
            <a:custGeom>
              <a:avLst/>
              <a:gdLst>
                <a:gd name="connsiteX0" fmla="*/ 351692 w 731520"/>
                <a:gd name="connsiteY0" fmla="*/ 0 h 858129"/>
                <a:gd name="connsiteX1" fmla="*/ 0 w 731520"/>
                <a:gd name="connsiteY1" fmla="*/ 858129 h 858129"/>
                <a:gd name="connsiteX2" fmla="*/ 337624 w 731520"/>
                <a:gd name="connsiteY2" fmla="*/ 647114 h 858129"/>
                <a:gd name="connsiteX3" fmla="*/ 731520 w 731520"/>
                <a:gd name="connsiteY3" fmla="*/ 844061 h 858129"/>
                <a:gd name="connsiteX4" fmla="*/ 351692 w 731520"/>
                <a:gd name="connsiteY4" fmla="*/ 0 h 858129"/>
                <a:gd name="connsiteX0" fmla="*/ 394761 w 731520"/>
                <a:gd name="connsiteY0" fmla="*/ 0 h 992212"/>
                <a:gd name="connsiteX1" fmla="*/ 0 w 731520"/>
                <a:gd name="connsiteY1" fmla="*/ 992212 h 992212"/>
                <a:gd name="connsiteX2" fmla="*/ 337624 w 731520"/>
                <a:gd name="connsiteY2" fmla="*/ 781197 h 992212"/>
                <a:gd name="connsiteX3" fmla="*/ 731520 w 731520"/>
                <a:gd name="connsiteY3" fmla="*/ 978144 h 992212"/>
                <a:gd name="connsiteX4" fmla="*/ 394761 w 731520"/>
                <a:gd name="connsiteY4" fmla="*/ 0 h 992212"/>
                <a:gd name="connsiteX0" fmla="*/ 383994 w 731520"/>
                <a:gd name="connsiteY0" fmla="*/ 0 h 992212"/>
                <a:gd name="connsiteX1" fmla="*/ 0 w 731520"/>
                <a:gd name="connsiteY1" fmla="*/ 992212 h 992212"/>
                <a:gd name="connsiteX2" fmla="*/ 337624 w 731520"/>
                <a:gd name="connsiteY2" fmla="*/ 781197 h 992212"/>
                <a:gd name="connsiteX3" fmla="*/ 731520 w 731520"/>
                <a:gd name="connsiteY3" fmla="*/ 978144 h 992212"/>
                <a:gd name="connsiteX4" fmla="*/ 383994 w 731520"/>
                <a:gd name="connsiteY4" fmla="*/ 0 h 992212"/>
                <a:gd name="connsiteX0" fmla="*/ 383994 w 957635"/>
                <a:gd name="connsiteY0" fmla="*/ 0 h 1313351"/>
                <a:gd name="connsiteX1" fmla="*/ 0 w 957635"/>
                <a:gd name="connsiteY1" fmla="*/ 992212 h 1313351"/>
                <a:gd name="connsiteX2" fmla="*/ 337624 w 957635"/>
                <a:gd name="connsiteY2" fmla="*/ 781197 h 1313351"/>
                <a:gd name="connsiteX3" fmla="*/ 957635 w 957635"/>
                <a:gd name="connsiteY3" fmla="*/ 1313351 h 1313351"/>
                <a:gd name="connsiteX4" fmla="*/ 383994 w 957635"/>
                <a:gd name="connsiteY4" fmla="*/ 0 h 1313351"/>
                <a:gd name="connsiteX0" fmla="*/ 599342 w 1172983"/>
                <a:gd name="connsiteY0" fmla="*/ 0 h 1313351"/>
                <a:gd name="connsiteX1" fmla="*/ 0 w 1172983"/>
                <a:gd name="connsiteY1" fmla="*/ 1305071 h 1313351"/>
                <a:gd name="connsiteX2" fmla="*/ 552972 w 1172983"/>
                <a:gd name="connsiteY2" fmla="*/ 781197 h 1313351"/>
                <a:gd name="connsiteX3" fmla="*/ 1172983 w 1172983"/>
                <a:gd name="connsiteY3" fmla="*/ 1313351 h 1313351"/>
                <a:gd name="connsiteX4" fmla="*/ 599342 w 1172983"/>
                <a:gd name="connsiteY4" fmla="*/ 0 h 1313351"/>
                <a:gd name="connsiteX0" fmla="*/ 599342 w 1172983"/>
                <a:gd name="connsiteY0" fmla="*/ 0 h 1313351"/>
                <a:gd name="connsiteX1" fmla="*/ 0 w 1172983"/>
                <a:gd name="connsiteY1" fmla="*/ 1305071 h 1313351"/>
                <a:gd name="connsiteX2" fmla="*/ 574507 w 1172983"/>
                <a:gd name="connsiteY2" fmla="*/ 982322 h 1313351"/>
                <a:gd name="connsiteX3" fmla="*/ 1172983 w 1172983"/>
                <a:gd name="connsiteY3" fmla="*/ 1313351 h 1313351"/>
                <a:gd name="connsiteX4" fmla="*/ 599342 w 1172983"/>
                <a:gd name="connsiteY4" fmla="*/ 0 h 1313351"/>
                <a:gd name="connsiteX0" fmla="*/ 599342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99342 w 1172983"/>
                <a:gd name="connsiteY4" fmla="*/ 0 h 1302177"/>
                <a:gd name="connsiteX0" fmla="*/ 599342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99342 w 1172983"/>
                <a:gd name="connsiteY4" fmla="*/ 0 h 1302177"/>
                <a:gd name="connsiteX0" fmla="*/ 567040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67040 w 1172983"/>
                <a:gd name="connsiteY4" fmla="*/ 0 h 1302177"/>
                <a:gd name="connsiteX0" fmla="*/ 567040 w 1172983"/>
                <a:gd name="connsiteY0" fmla="*/ 0 h 1291003"/>
                <a:gd name="connsiteX1" fmla="*/ 0 w 1172983"/>
                <a:gd name="connsiteY1" fmla="*/ 1282723 h 1291003"/>
                <a:gd name="connsiteX2" fmla="*/ 574507 w 1172983"/>
                <a:gd name="connsiteY2" fmla="*/ 959974 h 1291003"/>
                <a:gd name="connsiteX3" fmla="*/ 1172983 w 1172983"/>
                <a:gd name="connsiteY3" fmla="*/ 1291003 h 1291003"/>
                <a:gd name="connsiteX4" fmla="*/ 567040 w 1172983"/>
                <a:gd name="connsiteY4" fmla="*/ 0 h 1291003"/>
                <a:gd name="connsiteX0" fmla="*/ 577807 w 1172983"/>
                <a:gd name="connsiteY0" fmla="*/ 0 h 1190441"/>
                <a:gd name="connsiteX1" fmla="*/ 0 w 1172983"/>
                <a:gd name="connsiteY1" fmla="*/ 1182161 h 1190441"/>
                <a:gd name="connsiteX2" fmla="*/ 574507 w 1172983"/>
                <a:gd name="connsiteY2" fmla="*/ 859412 h 1190441"/>
                <a:gd name="connsiteX3" fmla="*/ 1172983 w 1172983"/>
                <a:gd name="connsiteY3" fmla="*/ 1190441 h 1190441"/>
                <a:gd name="connsiteX4" fmla="*/ 577807 w 1172983"/>
                <a:gd name="connsiteY4" fmla="*/ 0 h 1190441"/>
                <a:gd name="connsiteX0" fmla="*/ 577807 w 1172983"/>
                <a:gd name="connsiteY0" fmla="*/ 0 h 933449"/>
                <a:gd name="connsiteX1" fmla="*/ 0 w 1172983"/>
                <a:gd name="connsiteY1" fmla="*/ 925169 h 933449"/>
                <a:gd name="connsiteX2" fmla="*/ 574507 w 1172983"/>
                <a:gd name="connsiteY2" fmla="*/ 602420 h 933449"/>
                <a:gd name="connsiteX3" fmla="*/ 1172983 w 1172983"/>
                <a:gd name="connsiteY3" fmla="*/ 933449 h 933449"/>
                <a:gd name="connsiteX4" fmla="*/ 577807 w 1172983"/>
                <a:gd name="connsiteY4" fmla="*/ 0 h 933449"/>
                <a:gd name="connsiteX0" fmla="*/ 599342 w 1172983"/>
                <a:gd name="connsiteY0" fmla="*/ 0 h 1324524"/>
                <a:gd name="connsiteX1" fmla="*/ 0 w 1172983"/>
                <a:gd name="connsiteY1" fmla="*/ 1316244 h 1324524"/>
                <a:gd name="connsiteX2" fmla="*/ 574507 w 1172983"/>
                <a:gd name="connsiteY2" fmla="*/ 993495 h 1324524"/>
                <a:gd name="connsiteX3" fmla="*/ 1172983 w 1172983"/>
                <a:gd name="connsiteY3" fmla="*/ 1324524 h 1324524"/>
                <a:gd name="connsiteX4" fmla="*/ 599342 w 1172983"/>
                <a:gd name="connsiteY4" fmla="*/ 0 h 13245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72983" h="1324524">
                  <a:moveTo>
                    <a:pt x="599342" y="0"/>
                  </a:moveTo>
                  <a:lnTo>
                    <a:pt x="0" y="1316244"/>
                  </a:lnTo>
                  <a:lnTo>
                    <a:pt x="574507" y="993495"/>
                  </a:lnTo>
                  <a:lnTo>
                    <a:pt x="1172983" y="1324524"/>
                  </a:lnTo>
                  <a:lnTo>
                    <a:pt x="599342" y="0"/>
                  </a:lnTo>
                  <a:close/>
                </a:path>
              </a:pathLst>
            </a:custGeom>
            <a:solidFill>
              <a:schemeClr val="bg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 name="Google Shape;66;p14">
              <a:extLst>
                <a:ext uri="{FF2B5EF4-FFF2-40B4-BE49-F238E27FC236}">
                  <a16:creationId xmlns:a16="http://schemas.microsoft.com/office/drawing/2014/main" xmlns="" id="{2FF52B4C-E430-9813-DCC5-0AAD76CD9CF9}"/>
                </a:ext>
              </a:extLst>
            </p:cNvPr>
            <p:cNvSpPr txBox="1"/>
            <p:nvPr/>
          </p:nvSpPr>
          <p:spPr>
            <a:xfrm>
              <a:off x="15716513" y="3587815"/>
              <a:ext cx="502201" cy="649847"/>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fr" sz="2400" b="1" dirty="0">
                  <a:solidFill>
                    <a:sysClr val="windowText" lastClr="000000"/>
                  </a:solidFill>
                </a:rPr>
                <a:t>N</a:t>
              </a:r>
              <a:endParaRPr sz="2400" b="1" dirty="0">
                <a:solidFill>
                  <a:sysClr val="windowText" lastClr="000000"/>
                </a:solidFill>
              </a:endParaRPr>
            </a:p>
          </p:txBody>
        </p:sp>
      </p:grpSp>
      <p:sp>
        <p:nvSpPr>
          <p:cNvPr id="26" name="TextBox 25">
            <a:extLst>
              <a:ext uri="{FF2B5EF4-FFF2-40B4-BE49-F238E27FC236}">
                <a16:creationId xmlns:a16="http://schemas.microsoft.com/office/drawing/2014/main" xmlns="" id="{DBF9A4A9-E62B-2BDB-6CF7-CF956741CBCD}"/>
              </a:ext>
            </a:extLst>
          </p:cNvPr>
          <p:cNvSpPr txBox="1"/>
          <p:nvPr/>
        </p:nvSpPr>
        <p:spPr>
          <a:xfrm>
            <a:off x="2429057" y="369918"/>
            <a:ext cx="6666364" cy="400110"/>
          </a:xfrm>
          <a:prstGeom prst="rect">
            <a:avLst/>
          </a:prstGeom>
          <a:noFill/>
        </p:spPr>
        <p:txBody>
          <a:bodyPr wrap="square">
            <a:spAutoFit/>
          </a:bodyPr>
          <a:lstStyle/>
          <a:p>
            <a:pPr marL="0" lvl="0" indent="0" algn="l" rtl="0">
              <a:spcBef>
                <a:spcPts val="0"/>
              </a:spcBef>
              <a:spcAft>
                <a:spcPts val="0"/>
              </a:spcAft>
              <a:buNone/>
            </a:pPr>
            <a:r>
              <a:rPr lang="en-GB" sz="2000" b="1" dirty="0"/>
              <a:t>BATTLE DAMAGE ASSESSMENT GRAPHIC 1</a:t>
            </a:r>
          </a:p>
        </p:txBody>
      </p:sp>
      <p:grpSp>
        <p:nvGrpSpPr>
          <p:cNvPr id="18" name="Group 17">
            <a:extLst>
              <a:ext uri="{FF2B5EF4-FFF2-40B4-BE49-F238E27FC236}">
                <a16:creationId xmlns:a16="http://schemas.microsoft.com/office/drawing/2014/main" xmlns="" id="{44F7D440-6938-D304-6ECA-0D1A2E5E3D69}"/>
              </a:ext>
            </a:extLst>
          </p:cNvPr>
          <p:cNvGrpSpPr/>
          <p:nvPr/>
        </p:nvGrpSpPr>
        <p:grpSpPr>
          <a:xfrm>
            <a:off x="1" y="0"/>
            <a:ext cx="15119349" cy="1980670"/>
            <a:chOff x="1" y="0"/>
            <a:chExt cx="15119349" cy="1980670"/>
          </a:xfrm>
        </p:grpSpPr>
        <p:sp>
          <p:nvSpPr>
            <p:cNvPr id="20" name="TextBox 19">
              <a:extLst>
                <a:ext uri="{FF2B5EF4-FFF2-40B4-BE49-F238E27FC236}">
                  <a16:creationId xmlns:a16="http://schemas.microsoft.com/office/drawing/2014/main" xmlns="" id="{B165821E-B431-6C4E-D21D-4EFA2977BF75}"/>
                </a:ext>
              </a:extLst>
            </p:cNvPr>
            <p:cNvSpPr txBox="1"/>
            <p:nvPr/>
          </p:nvSpPr>
          <p:spPr>
            <a:xfrm>
              <a:off x="9114792" y="556201"/>
              <a:ext cx="2232531" cy="523220"/>
            </a:xfrm>
            <a:prstGeom prst="rect">
              <a:avLst/>
            </a:prstGeom>
            <a:noFill/>
          </p:spPr>
          <p:txBody>
            <a:bodyPr wrap="square">
              <a:spAutoFit/>
            </a:bodyPr>
            <a:lstStyle/>
            <a:p>
              <a:pPr marL="0" lvl="0" indent="0" algn="ctr" rtl="0">
                <a:spcBef>
                  <a:spcPts val="0"/>
                </a:spcBef>
                <a:spcAft>
                  <a:spcPts val="0"/>
                </a:spcAft>
                <a:buNone/>
              </a:pPr>
              <a:r>
                <a:rPr lang="en-GB" sz="1400" b="1" dirty="0"/>
                <a:t>MAP</a:t>
              </a:r>
            </a:p>
            <a:p>
              <a:pPr marL="0" lvl="0" indent="0" algn="ctr" rtl="0">
                <a:spcBef>
                  <a:spcPts val="0"/>
                </a:spcBef>
                <a:spcAft>
                  <a:spcPts val="0"/>
                </a:spcAft>
                <a:buNone/>
              </a:pPr>
              <a:r>
                <a:rPr lang="en-GB" sz="1400" b="1" dirty="0"/>
                <a:t>OVERVIEW</a:t>
              </a:r>
            </a:p>
          </p:txBody>
        </p:sp>
        <p:pic>
          <p:nvPicPr>
            <p:cNvPr id="21" name="Picture 3">
              <a:extLst>
                <a:ext uri="{FF2B5EF4-FFF2-40B4-BE49-F238E27FC236}">
                  <a16:creationId xmlns:a16="http://schemas.microsoft.com/office/drawing/2014/main" xmlns="" id="{0556CC7C-6337-ACDE-5CB0-B474513F93C9}"/>
                </a:ext>
              </a:extLst>
            </p:cNvPr>
            <p:cNvPicPr>
              <a:picLocks noChangeAspect="1" noChangeArrowheads="1"/>
            </p:cNvPicPr>
            <p:nvPr/>
          </p:nvPicPr>
          <p:blipFill>
            <a:blip r:embed="rId3" cstate="screen"/>
            <a:srcRect b="514"/>
            <a:stretch>
              <a:fillRect/>
            </a:stretch>
          </p:blipFill>
          <p:spPr bwMode="auto">
            <a:xfrm>
              <a:off x="9113720" y="17404"/>
              <a:ext cx="2249106" cy="1888331"/>
            </a:xfrm>
            <a:prstGeom prst="rect">
              <a:avLst/>
            </a:prstGeom>
            <a:noFill/>
            <a:ln w="9525">
              <a:solidFill>
                <a:schemeClr val="tx1"/>
              </a:solidFill>
              <a:miter lim="800000"/>
              <a:headEnd/>
              <a:tailEnd/>
            </a:ln>
            <a:effectLst/>
          </p:spPr>
        </p:pic>
        <p:grpSp>
          <p:nvGrpSpPr>
            <p:cNvPr id="22" name="Group 21">
              <a:extLst>
                <a:ext uri="{FF2B5EF4-FFF2-40B4-BE49-F238E27FC236}">
                  <a16:creationId xmlns:a16="http://schemas.microsoft.com/office/drawing/2014/main" xmlns="" id="{75EA64A7-9DF7-90F6-23E4-163BB434E043}"/>
                </a:ext>
              </a:extLst>
            </p:cNvPr>
            <p:cNvGrpSpPr/>
            <p:nvPr/>
          </p:nvGrpSpPr>
          <p:grpSpPr>
            <a:xfrm>
              <a:off x="1" y="0"/>
              <a:ext cx="15119349" cy="1921524"/>
              <a:chOff x="1" y="-1616"/>
              <a:chExt cx="15119349" cy="1921524"/>
            </a:xfrm>
          </p:grpSpPr>
          <p:sp>
            <p:nvSpPr>
              <p:cNvPr id="33" name="Rectangle 32">
                <a:extLst>
                  <a:ext uri="{FF2B5EF4-FFF2-40B4-BE49-F238E27FC236}">
                    <a16:creationId xmlns:a16="http://schemas.microsoft.com/office/drawing/2014/main" xmlns="" id="{5B90974C-32E8-D9D2-4113-09CF203F7CCA}"/>
                  </a:ext>
                </a:extLst>
              </p:cNvPr>
              <p:cNvSpPr/>
              <p:nvPr/>
            </p:nvSpPr>
            <p:spPr>
              <a:xfrm>
                <a:off x="2447778" y="0"/>
                <a:ext cx="6668087" cy="787791"/>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4" name="Rectangle 33">
                <a:extLst>
                  <a:ext uri="{FF2B5EF4-FFF2-40B4-BE49-F238E27FC236}">
                    <a16:creationId xmlns:a16="http://schemas.microsoft.com/office/drawing/2014/main" xmlns="" id="{0B3086B2-95DB-7A21-B2E4-097CD3ED5713}"/>
                  </a:ext>
                </a:extLst>
              </p:cNvPr>
              <p:cNvSpPr/>
              <p:nvPr/>
            </p:nvSpPr>
            <p:spPr>
              <a:xfrm>
                <a:off x="2447567" y="787791"/>
                <a:ext cx="6668087" cy="1132117"/>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5" name="Rectangle 34">
                <a:extLst>
                  <a:ext uri="{FF2B5EF4-FFF2-40B4-BE49-F238E27FC236}">
                    <a16:creationId xmlns:a16="http://schemas.microsoft.com/office/drawing/2014/main" xmlns="" id="{3FC97462-6A99-4724-02B9-5C2059423467}"/>
                  </a:ext>
                </a:extLst>
              </p:cNvPr>
              <p:cNvSpPr/>
              <p:nvPr/>
            </p:nvSpPr>
            <p:spPr>
              <a:xfrm>
                <a:off x="9115654" y="0"/>
                <a:ext cx="2251041" cy="1919908"/>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6" name="Rectangle 35">
                <a:extLst>
                  <a:ext uri="{FF2B5EF4-FFF2-40B4-BE49-F238E27FC236}">
                    <a16:creationId xmlns:a16="http://schemas.microsoft.com/office/drawing/2014/main" xmlns="" id="{912FA614-D745-DB5D-F181-BE126AE0CCA3}"/>
                  </a:ext>
                </a:extLst>
              </p:cNvPr>
              <p:cNvSpPr/>
              <p:nvPr/>
            </p:nvSpPr>
            <p:spPr>
              <a:xfrm>
                <a:off x="11366695" y="-1616"/>
                <a:ext cx="3752655" cy="787791"/>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7" name="Rectangle 36">
                <a:extLst>
                  <a:ext uri="{FF2B5EF4-FFF2-40B4-BE49-F238E27FC236}">
                    <a16:creationId xmlns:a16="http://schemas.microsoft.com/office/drawing/2014/main" xmlns="" id="{C57CF222-6B11-C9B9-C6BB-7991F3213108}"/>
                  </a:ext>
                </a:extLst>
              </p:cNvPr>
              <p:cNvSpPr/>
              <p:nvPr/>
            </p:nvSpPr>
            <p:spPr>
              <a:xfrm>
                <a:off x="11366694" y="786175"/>
                <a:ext cx="3752655" cy="1133733"/>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8" name="Rectangle 37">
                <a:extLst>
                  <a:ext uri="{FF2B5EF4-FFF2-40B4-BE49-F238E27FC236}">
                    <a16:creationId xmlns:a16="http://schemas.microsoft.com/office/drawing/2014/main" xmlns="" id="{F296B71B-8845-770B-F784-9A59F0F6E0C6}"/>
                  </a:ext>
                </a:extLst>
              </p:cNvPr>
              <p:cNvSpPr/>
              <p:nvPr/>
            </p:nvSpPr>
            <p:spPr>
              <a:xfrm>
                <a:off x="1" y="0"/>
                <a:ext cx="2446916" cy="1919908"/>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grpSp>
        <p:sp>
          <p:nvSpPr>
            <p:cNvPr id="27" name="TextBox 26">
              <a:extLst>
                <a:ext uri="{FF2B5EF4-FFF2-40B4-BE49-F238E27FC236}">
                  <a16:creationId xmlns:a16="http://schemas.microsoft.com/office/drawing/2014/main" xmlns="" id="{1FE0032A-AC17-781D-508B-006A6199BA98}"/>
                </a:ext>
              </a:extLst>
            </p:cNvPr>
            <p:cNvSpPr txBox="1"/>
            <p:nvPr/>
          </p:nvSpPr>
          <p:spPr>
            <a:xfrm>
              <a:off x="2446917" y="21481"/>
              <a:ext cx="6650438" cy="400110"/>
            </a:xfrm>
            <a:prstGeom prst="rect">
              <a:avLst/>
            </a:prstGeom>
            <a:noFill/>
          </p:spPr>
          <p:txBody>
            <a:bodyPr wrap="square">
              <a:spAutoFit/>
            </a:bodyPr>
            <a:lstStyle/>
            <a:p>
              <a:pPr marL="0" lvl="0" indent="0" algn="l" rtl="0">
                <a:spcBef>
                  <a:spcPts val="0"/>
                </a:spcBef>
                <a:spcAft>
                  <a:spcPts val="0"/>
                </a:spcAft>
                <a:buNone/>
              </a:pPr>
              <a:r>
                <a:rPr lang="en-GB" sz="2000" b="1" dirty="0"/>
                <a:t>HQ Supreme High Command, SRN</a:t>
              </a:r>
            </a:p>
          </p:txBody>
        </p:sp>
        <p:sp>
          <p:nvSpPr>
            <p:cNvPr id="28" name="TextBox 27">
              <a:extLst>
                <a:ext uri="{FF2B5EF4-FFF2-40B4-BE49-F238E27FC236}">
                  <a16:creationId xmlns:a16="http://schemas.microsoft.com/office/drawing/2014/main" xmlns="" id="{8A72EA7C-EB2A-86E6-C12B-8F9A4D97E666}"/>
                </a:ext>
              </a:extLst>
            </p:cNvPr>
            <p:cNvSpPr txBox="1"/>
            <p:nvPr/>
          </p:nvSpPr>
          <p:spPr>
            <a:xfrm>
              <a:off x="2429057" y="945322"/>
              <a:ext cx="4687502" cy="784830"/>
            </a:xfrm>
            <a:prstGeom prst="rect">
              <a:avLst/>
            </a:prstGeom>
            <a:noFill/>
          </p:spPr>
          <p:txBody>
            <a:bodyPr wrap="none" rtlCol="0" anchor="ctr">
              <a:spAutoFit/>
            </a:bodyPr>
            <a:lstStyle/>
            <a:p>
              <a:pPr marL="0" lvl="0" indent="0" algn="l" rtl="0">
                <a:spcBef>
                  <a:spcPts val="0"/>
                </a:spcBef>
                <a:spcAft>
                  <a:spcPts val="0"/>
                </a:spcAft>
                <a:buNone/>
              </a:pPr>
              <a:r>
                <a:rPr lang="en-GB" sz="1500" b="1" dirty="0"/>
                <a:t>BE: SRNTGT105  CATCODE: 11</a:t>
              </a:r>
            </a:p>
            <a:p>
              <a:pPr marL="0" lvl="0" indent="0" algn="l" rtl="0">
                <a:spcBef>
                  <a:spcPts val="0"/>
                </a:spcBef>
                <a:spcAft>
                  <a:spcPts val="0"/>
                </a:spcAft>
                <a:buNone/>
              </a:pPr>
              <a:r>
                <a:rPr lang="en-GB" sz="1500" b="1" dirty="0"/>
                <a:t>MIDB GEO: </a:t>
              </a:r>
              <a:r>
                <a:rPr lang="pt-BR" sz="1500" b="1" dirty="0"/>
                <a:t>N 68 57.984 E 033 04.037,SRNTGT105</a:t>
              </a:r>
              <a:endParaRPr lang="en-GB" sz="1500" b="1" dirty="0"/>
            </a:p>
            <a:p>
              <a:pPr marL="0" lvl="0" indent="0" algn="l" rtl="0">
                <a:spcBef>
                  <a:spcPts val="0"/>
                </a:spcBef>
                <a:spcAft>
                  <a:spcPts val="0"/>
                </a:spcAft>
                <a:buNone/>
              </a:pPr>
              <a:r>
                <a:rPr lang="en-GB" sz="1500" b="1" dirty="0"/>
                <a:t>ICOD: 2011-JUL-06 DOI:2011-JUL-06</a:t>
              </a:r>
            </a:p>
          </p:txBody>
        </p:sp>
        <p:sp>
          <p:nvSpPr>
            <p:cNvPr id="29" name="TextBox 28">
              <a:extLst>
                <a:ext uri="{FF2B5EF4-FFF2-40B4-BE49-F238E27FC236}">
                  <a16:creationId xmlns:a16="http://schemas.microsoft.com/office/drawing/2014/main" xmlns="" id="{9803C83B-0780-93DF-754B-F99F21B919FC}"/>
                </a:ext>
              </a:extLst>
            </p:cNvPr>
            <p:cNvSpPr txBox="1"/>
            <p:nvPr/>
          </p:nvSpPr>
          <p:spPr>
            <a:xfrm>
              <a:off x="11364760" y="79905"/>
              <a:ext cx="3752655" cy="707886"/>
            </a:xfrm>
            <a:prstGeom prst="rect">
              <a:avLst/>
            </a:prstGeom>
            <a:noFill/>
          </p:spPr>
          <p:txBody>
            <a:bodyPr wrap="square">
              <a:spAutoFit/>
            </a:bodyPr>
            <a:lstStyle/>
            <a:p>
              <a:pPr marL="0" lvl="0" indent="0" algn="ctr" rtl="0">
                <a:spcBef>
                  <a:spcPts val="0"/>
                </a:spcBef>
                <a:spcAft>
                  <a:spcPts val="0"/>
                </a:spcAft>
                <a:buNone/>
              </a:pPr>
              <a:r>
                <a:rPr lang="en-GB" sz="2000" b="1" dirty="0"/>
                <a:t>OPAC CLASSIFIED</a:t>
              </a:r>
              <a:br>
                <a:rPr lang="en-GB" sz="2000" b="1" dirty="0"/>
              </a:br>
              <a:r>
                <a:rPr lang="en-GB" sz="2000" b="1" dirty="0"/>
                <a:t>REL TO CJTF-23</a:t>
              </a:r>
            </a:p>
          </p:txBody>
        </p:sp>
        <p:sp>
          <p:nvSpPr>
            <p:cNvPr id="30" name="TextBox 29">
              <a:extLst>
                <a:ext uri="{FF2B5EF4-FFF2-40B4-BE49-F238E27FC236}">
                  <a16:creationId xmlns:a16="http://schemas.microsoft.com/office/drawing/2014/main" xmlns="" id="{89C4CD98-079D-C2F5-D5FC-B55B43E9F9D0}"/>
                </a:ext>
              </a:extLst>
            </p:cNvPr>
            <p:cNvSpPr txBox="1"/>
            <p:nvPr/>
          </p:nvSpPr>
          <p:spPr>
            <a:xfrm>
              <a:off x="11347323" y="1112228"/>
              <a:ext cx="3770092" cy="323165"/>
            </a:xfrm>
            <a:prstGeom prst="rect">
              <a:avLst/>
            </a:prstGeom>
            <a:noFill/>
          </p:spPr>
          <p:txBody>
            <a:bodyPr wrap="square">
              <a:spAutoFit/>
            </a:bodyPr>
            <a:lstStyle/>
            <a:p>
              <a:pPr marL="0" lvl="0" indent="0" algn="ctr" rtl="0">
                <a:spcBef>
                  <a:spcPts val="0"/>
                </a:spcBef>
                <a:spcAft>
                  <a:spcPts val="0"/>
                </a:spcAft>
                <a:buNone/>
              </a:pPr>
              <a:r>
                <a:rPr lang="en-GB" sz="1500" b="1" dirty="0"/>
                <a:t>DECL ON: 2061-JUL-06</a:t>
              </a:r>
            </a:p>
          </p:txBody>
        </p:sp>
        <p:pic>
          <p:nvPicPr>
            <p:cNvPr id="31" name="Picture 30" descr="D:\GIT PROJECTS\OPAT-background\Virtual Intelligence Service only logo.PNG">
              <a:extLst>
                <a:ext uri="{FF2B5EF4-FFF2-40B4-BE49-F238E27FC236}">
                  <a16:creationId xmlns:a16="http://schemas.microsoft.com/office/drawing/2014/main" xmlns="" id="{DCCC2456-FAFC-1004-D307-22EE1C600BD9}"/>
                </a:ext>
              </a:extLst>
            </p:cNvPr>
            <p:cNvPicPr>
              <a:picLocks noChangeAspect="1" noChangeArrowheads="1"/>
            </p:cNvPicPr>
            <p:nvPr/>
          </p:nvPicPr>
          <p:blipFill>
            <a:blip r:embed="rId4"/>
            <a:srcRect/>
            <a:stretch>
              <a:fillRect/>
            </a:stretch>
          </p:blipFill>
          <p:spPr bwMode="auto">
            <a:xfrm>
              <a:off x="108686" y="21695"/>
              <a:ext cx="2225675" cy="1958975"/>
            </a:xfrm>
            <a:prstGeom prst="rect">
              <a:avLst/>
            </a:prstGeom>
            <a:noFill/>
          </p:spPr>
        </p:pic>
        <p:sp>
          <p:nvSpPr>
            <p:cNvPr id="32" name="Rektangel 11">
              <a:extLst>
                <a:ext uri="{FF2B5EF4-FFF2-40B4-BE49-F238E27FC236}">
                  <a16:creationId xmlns:a16="http://schemas.microsoft.com/office/drawing/2014/main" xmlns="" id="{1604886F-3729-40FF-2F6A-203060BC3796}"/>
                </a:ext>
              </a:extLst>
            </p:cNvPr>
            <p:cNvSpPr/>
            <p:nvPr/>
          </p:nvSpPr>
          <p:spPr>
            <a:xfrm>
              <a:off x="10120486" y="981599"/>
              <a:ext cx="118753" cy="130629"/>
            </a:xfrm>
            <a:prstGeom prst="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tel 1"/>
          <p:cNvSpPr>
            <a:spLocks noGrp="1"/>
          </p:cNvSpPr>
          <p:nvPr>
            <p:ph type="title"/>
          </p:nvPr>
        </p:nvSpPr>
        <p:spPr/>
        <p:txBody>
          <a:bodyPr/>
          <a:lstStyle/>
          <a:p>
            <a:r>
              <a:rPr lang="en-US" dirty="0"/>
              <a:t>BAKCUP SLIDES AFTER THIS</a:t>
            </a:r>
          </a:p>
        </p:txBody>
      </p:sp>
    </p:spTree>
  </p:cSld>
  <p:clrMapOvr>
    <a:masterClrMapping/>
  </p:clrMapOvr>
  <p:transition/>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83</TotalTime>
  <Words>2078</Words>
  <Application>Microsoft Office PowerPoint</Application>
  <PresentationFormat>Egendefinert</PresentationFormat>
  <Paragraphs>452</Paragraphs>
  <Slides>21</Slides>
  <Notes>20</Notes>
  <HiddenSlides>13</HiddenSlides>
  <MMClips>0</MMClips>
  <ScaleCrop>false</ScaleCrop>
  <HeadingPairs>
    <vt:vector size="6" baseType="variant">
      <vt:variant>
        <vt:lpstr>Brukte skrifter</vt:lpstr>
      </vt:variant>
      <vt:variant>
        <vt:i4>3</vt:i4>
      </vt:variant>
      <vt:variant>
        <vt:lpstr>Tema</vt:lpstr>
      </vt:variant>
      <vt:variant>
        <vt:i4>1</vt:i4>
      </vt:variant>
      <vt:variant>
        <vt:lpstr>Lysbildetitler</vt:lpstr>
      </vt:variant>
      <vt:variant>
        <vt:i4>21</vt:i4>
      </vt:variant>
    </vt:vector>
  </HeadingPairs>
  <TitlesOfParts>
    <vt:vector size="25" baseType="lpstr">
      <vt:lpstr>Arial</vt:lpstr>
      <vt:lpstr>Calibri</vt:lpstr>
      <vt:lpstr>Times New Roman</vt:lpstr>
      <vt:lpstr>Simple Light</vt:lpstr>
      <vt:lpstr>TARGET FOLDER  SRNTGT105  Supreme High Command HQ building, SRN</vt:lpstr>
      <vt:lpstr>Lysbilde 2</vt:lpstr>
      <vt:lpstr>Lysbilde 3</vt:lpstr>
      <vt:lpstr>Lysbilde 4</vt:lpstr>
      <vt:lpstr>Lysbilde 5</vt:lpstr>
      <vt:lpstr>Lysbilde 6</vt:lpstr>
      <vt:lpstr>Lysbilde 7</vt:lpstr>
      <vt:lpstr>Lysbilde 8</vt:lpstr>
      <vt:lpstr>BAKCUP SLIDES AFTER THIS</vt:lpstr>
      <vt:lpstr>Lysbilde 10</vt:lpstr>
      <vt:lpstr>Lysbilde 11</vt:lpstr>
      <vt:lpstr>Lysbilde 12</vt:lpstr>
      <vt:lpstr>Lysbilde 13</vt:lpstr>
      <vt:lpstr>Lysbilde 14</vt:lpstr>
      <vt:lpstr>Lysbilde 15</vt:lpstr>
      <vt:lpstr>Lysbilde 16</vt:lpstr>
      <vt:lpstr>Lysbilde 17</vt:lpstr>
      <vt:lpstr>Lysbilde 18</vt:lpstr>
      <vt:lpstr>Lysbilde 19</vt:lpstr>
      <vt:lpstr>Lysbilde 20</vt:lpstr>
      <vt:lpstr>Lysbilde 21</vt:lpstr>
    </vt:vector>
  </TitlesOfParts>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SRNTGT105 Supreme High Command HQ Building</dc:title>
  <dc:subject>SRNTGT105 Supreme High Command HQ Building</dc:subject>
  <dc:creator>132nd Virtual Wing;VIS</dc:creator>
  <cp:lastModifiedBy>Frode Nakken</cp:lastModifiedBy>
  <cp:revision>10</cp:revision>
  <dcterms:modified xsi:type="dcterms:W3CDTF">2025-03-18T19:49:01Z</dcterms:modified>
</cp:coreProperties>
</file>